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24" r:id="rId79"/>
    <p:sldId id="325" r:id="rId80"/>
    <p:sldId id="326" r:id="rId81"/>
    <p:sldId id="327" r:id="rId82"/>
    <p:sldId id="328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6" y="365126"/>
            <a:ext cx="5256213" cy="365125"/>
          </a:xfrm>
          <a:ln>
            <a:noFill/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9" y="365126"/>
            <a:ext cx="5256213" cy="365125"/>
          </a:xfrm>
          <a:ln>
            <a:noFill/>
          </a:ln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7514503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29105" y="872836"/>
            <a:ext cx="2926283" cy="58355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543050" indent="-171450">
              <a:buFont typeface="Arial" panose="020B0604020202020204" pitchFamily="34" charset="0"/>
              <a:buChar char="•"/>
              <a:defRPr sz="1200"/>
            </a:lvl4pPr>
            <a:lvl5pPr marL="200025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입력한 아이디와 비밀번호가 일치하지 않으면 하단에 </a:t>
            </a:r>
            <a:r>
              <a:rPr lang="en-US" altLang="ko-KR" dirty="0"/>
              <a:t>“! </a:t>
            </a:r>
            <a:r>
              <a:rPr lang="ko-KR" altLang="en-US" dirty="0"/>
              <a:t>아이디 또는 비밀번호를 확인해 주세요</a:t>
            </a:r>
            <a:r>
              <a:rPr lang="en-US" altLang="ko-KR" dirty="0"/>
              <a:t>.”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</a:t>
            </a:r>
            <a:r>
              <a:rPr lang="ko-KR" altLang="en-US" dirty="0" err="1"/>
              <a:t>저장란을</a:t>
            </a:r>
            <a:r>
              <a:rPr lang="ko-KR" altLang="en-US" dirty="0"/>
              <a:t> 체크하고 로그인하면 </a:t>
            </a:r>
            <a:r>
              <a:rPr lang="ko-KR" altLang="en-US" dirty="0" err="1"/>
              <a:t>다음번</a:t>
            </a:r>
            <a:r>
              <a:rPr lang="ko-KR" altLang="en-US" dirty="0"/>
              <a:t> 로그인 시 마지막으로 로그인한 아이디 정보가 자동 입력되어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아이디로 로그인 상태 유지를 체크하고 로그인하면 해당 기기에서 로그아웃 직전까지 로그인이 유지된다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13D944F-8033-45FB-857D-3430BBD3B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0963" y="2009775"/>
            <a:ext cx="3952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찾는 방법은 두 가지 방법이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가입 시 등록한 정보로 찾는 방법</a:t>
            </a:r>
            <a:endParaRPr lang="en-US" altLang="ko-KR" dirty="0"/>
          </a:p>
          <a:p>
            <a:pPr lvl="1"/>
            <a:r>
              <a:rPr lang="ko-KR" altLang="en-US" dirty="0"/>
              <a:t>본인확인 정보로 찾는 방법</a:t>
            </a:r>
            <a:endParaRPr lang="en-US" altLang="ko-KR" dirty="0"/>
          </a:p>
          <a:p>
            <a:r>
              <a:rPr lang="ko-KR" altLang="en-US" dirty="0"/>
              <a:t>사용자의 이름과 생년월일을 이용하여 아이디를 찾을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29C1F21-B677-4773-B27F-B0158B97C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이름과 생년월일을 입력하고 찾기를 요청할 때 서버에 없는 회원인 경우 팝업창이 뜬다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벅스에 등록되지 않은 회원정보입니다</a:t>
            </a:r>
            <a:br>
              <a:rPr lang="en-US" altLang="ko-KR" dirty="0"/>
            </a:br>
            <a:r>
              <a:rPr lang="ko-KR" altLang="en-US" dirty="0"/>
              <a:t>등록된 정보를 정확하게 입력해 주세요</a:t>
            </a:r>
            <a:r>
              <a:rPr lang="en-US" altLang="ko-KR" dirty="0"/>
              <a:t>.”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C59D16C-BBCB-477C-AA7B-60BA3051E1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비밀번호를 찾기 위해선 등록한 이메일로 인증번호를 받아야 찾기가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32618B0-B8D5-4803-8D23-0B69CB0867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성공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로그인이 완료되면 로그인</a:t>
            </a:r>
            <a:r>
              <a:rPr lang="en-US" altLang="ko-KR" dirty="0"/>
              <a:t>/</a:t>
            </a:r>
            <a:r>
              <a:rPr lang="ko-KR" altLang="en-US" dirty="0"/>
              <a:t>회원가입 링크에서 아이디</a:t>
            </a:r>
            <a:r>
              <a:rPr lang="en-US" altLang="ko-KR" dirty="0"/>
              <a:t>(1)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아이디를 누르면 현재 </a:t>
            </a:r>
            <a:r>
              <a:rPr lang="ko-KR" altLang="en-US" dirty="0" err="1"/>
              <a:t>로그인된</a:t>
            </a:r>
            <a:r>
              <a:rPr lang="ko-KR" altLang="en-US" dirty="0"/>
              <a:t> 회원의 정보가 간략하게 표시되는 </a:t>
            </a:r>
            <a:r>
              <a:rPr lang="ko-KR" altLang="en-US" dirty="0" err="1"/>
              <a:t>팝업창</a:t>
            </a:r>
            <a:r>
              <a:rPr lang="en-US" altLang="ko-KR" dirty="0"/>
              <a:t>(2)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이용권 정보</a:t>
            </a:r>
            <a:endParaRPr lang="en-US" altLang="ko-KR" dirty="0"/>
          </a:p>
          <a:p>
            <a:pPr lvl="2"/>
            <a:r>
              <a:rPr lang="ko-KR" altLang="en-US" dirty="0"/>
              <a:t>이용권 이름</a:t>
            </a:r>
            <a:endParaRPr lang="en-US" altLang="ko-KR" dirty="0"/>
          </a:p>
          <a:p>
            <a:pPr lvl="2"/>
            <a:r>
              <a:rPr lang="ko-KR" altLang="en-US" dirty="0"/>
              <a:t>만료 기한</a:t>
            </a:r>
            <a:endParaRPr lang="en-US" altLang="ko-KR" dirty="0"/>
          </a:p>
          <a:p>
            <a:pPr lvl="2"/>
            <a:r>
              <a:rPr lang="ko-KR" altLang="en-US" dirty="0"/>
              <a:t>남은 다운로드 수</a:t>
            </a:r>
            <a:endParaRPr lang="en-US" altLang="ko-KR" dirty="0"/>
          </a:p>
          <a:p>
            <a:pPr lvl="1"/>
            <a:r>
              <a:rPr lang="ko-KR" altLang="en-US" dirty="0"/>
              <a:t>보유중인 이용권</a:t>
            </a:r>
            <a:endParaRPr lang="en-US" altLang="ko-KR" dirty="0"/>
          </a:p>
          <a:p>
            <a:pPr lvl="1"/>
            <a:r>
              <a:rPr lang="ko-KR" altLang="en-US" dirty="0"/>
              <a:t>보유중인 캐시</a:t>
            </a:r>
            <a:endParaRPr lang="en-US" altLang="ko-KR" dirty="0"/>
          </a:p>
          <a:p>
            <a:pPr lvl="1"/>
            <a:r>
              <a:rPr lang="ko-KR" altLang="en-US" dirty="0"/>
              <a:t>회원 등급</a:t>
            </a:r>
            <a:endParaRPr lang="en-US" altLang="ko-KR" dirty="0"/>
          </a:p>
          <a:p>
            <a:pPr lvl="1"/>
            <a:r>
              <a:rPr lang="ko-KR" altLang="en-US" dirty="0"/>
              <a:t>정보관리</a:t>
            </a:r>
            <a:endParaRPr lang="en-US" altLang="ko-KR" dirty="0"/>
          </a:p>
          <a:p>
            <a:pPr lvl="1"/>
            <a:r>
              <a:rPr lang="ko-KR" altLang="en-US" dirty="0"/>
              <a:t>로그아웃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74F009B-6D32-4473-8F62-8DB5F9009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0513" y="1685091"/>
            <a:ext cx="3533775" cy="1019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8B3A6C-F720-417B-B443-34D392E1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87" y="2965524"/>
            <a:ext cx="3171825" cy="2724150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7D075E07-0016-4B3B-BE9F-8E7A5C1661BA}"/>
              </a:ext>
            </a:extLst>
          </p:cNvPr>
          <p:cNvSpPr/>
          <p:nvPr/>
        </p:nvSpPr>
        <p:spPr>
          <a:xfrm>
            <a:off x="4439517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90967DBD-13E9-466A-8407-918F03FA20A4}"/>
              </a:ext>
            </a:extLst>
          </p:cNvPr>
          <p:cNvSpPr/>
          <p:nvPr/>
        </p:nvSpPr>
        <p:spPr>
          <a:xfrm>
            <a:off x="4132374" y="35266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02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정보관리를 누르면 정보관리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 가능한 정보</a:t>
            </a:r>
            <a:endParaRPr lang="en-US" altLang="ko-KR" dirty="0"/>
          </a:p>
          <a:p>
            <a:pPr lvl="1"/>
            <a:r>
              <a:rPr lang="ko-KR" altLang="en-US" dirty="0"/>
              <a:t>이용권</a:t>
            </a:r>
            <a:endParaRPr lang="en-US" altLang="ko-KR" dirty="0"/>
          </a:p>
          <a:p>
            <a:pPr lvl="1"/>
            <a:r>
              <a:rPr lang="ko-KR" altLang="en-US" dirty="0"/>
              <a:t>할인권</a:t>
            </a:r>
            <a:endParaRPr lang="en-US" altLang="ko-KR" dirty="0"/>
          </a:p>
          <a:p>
            <a:pPr lvl="1"/>
            <a:r>
              <a:rPr lang="ko-KR" altLang="en-US" dirty="0"/>
              <a:t>캐시</a:t>
            </a:r>
            <a:endParaRPr lang="en-US" altLang="ko-KR" dirty="0"/>
          </a:p>
          <a:p>
            <a:pPr lvl="1"/>
            <a:r>
              <a:rPr lang="ko-KR" altLang="en-US" dirty="0"/>
              <a:t>선물</a:t>
            </a:r>
            <a:endParaRPr lang="en-US" altLang="ko-KR" dirty="0"/>
          </a:p>
          <a:p>
            <a:pPr lvl="1"/>
            <a:r>
              <a:rPr lang="ko-KR" altLang="en-US" dirty="0"/>
              <a:t>개인정보</a:t>
            </a:r>
            <a:endParaRPr lang="en-US" altLang="ko-KR" dirty="0"/>
          </a:p>
          <a:p>
            <a:r>
              <a:rPr lang="ko-KR" altLang="en-US" dirty="0"/>
              <a:t>개인정보를 관리하기 위해서는 한번 더 로그인하여야 한다</a:t>
            </a:r>
            <a:r>
              <a:rPr lang="en-US" altLang="ko-KR" dirty="0"/>
              <a:t>. </a:t>
            </a:r>
            <a:r>
              <a:rPr lang="ko-KR" altLang="en-US" dirty="0"/>
              <a:t>이 때 비밀번호만 한번 더 입력하면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8BB4F27-1633-4448-938A-A484C4E4D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개인정보 관리에서 변경 가능한 내용은 </a:t>
            </a:r>
            <a:r>
              <a:rPr lang="en-US" altLang="ko-KR" dirty="0"/>
              <a:t>“</a:t>
            </a:r>
            <a:r>
              <a:rPr lang="ko-KR" altLang="en-US" dirty="0"/>
              <a:t>별명</a:t>
            </a:r>
            <a:r>
              <a:rPr lang="en-US" altLang="ko-KR" dirty="0"/>
              <a:t>”, “</a:t>
            </a:r>
            <a:r>
              <a:rPr lang="ko-KR" altLang="en-US" dirty="0"/>
              <a:t>생년월일</a:t>
            </a:r>
            <a:r>
              <a:rPr lang="en-US" altLang="ko-KR" dirty="0"/>
              <a:t>”, “</a:t>
            </a:r>
            <a:r>
              <a:rPr lang="ko-KR" altLang="en-US" dirty="0"/>
              <a:t>성별</a:t>
            </a:r>
            <a:r>
              <a:rPr lang="en-US" altLang="ko-KR" dirty="0"/>
              <a:t>”, “</a:t>
            </a:r>
            <a:r>
              <a:rPr lang="ko-KR" altLang="en-US" dirty="0"/>
              <a:t>휴대폰번호</a:t>
            </a:r>
            <a:r>
              <a:rPr lang="en-US" altLang="ko-KR" dirty="0"/>
              <a:t>”, “</a:t>
            </a:r>
            <a:r>
              <a:rPr lang="ko-KR" altLang="en-US" dirty="0"/>
              <a:t>이메일</a:t>
            </a:r>
            <a:r>
              <a:rPr lang="en-US" altLang="ko-KR" dirty="0"/>
              <a:t>”, “</a:t>
            </a:r>
            <a:r>
              <a:rPr lang="ko-KR" altLang="en-US" dirty="0"/>
              <a:t>약관 동의</a:t>
            </a:r>
            <a:r>
              <a:rPr lang="en-US" altLang="ko-KR" dirty="0"/>
              <a:t>”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4D2CD9B-7832-4731-8A06-A7F0C88DB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회원탈퇴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회원탈퇴 시 알아야 할 정보가 화면에 표시되며 하단의 </a:t>
            </a:r>
            <a:r>
              <a:rPr lang="en-US" altLang="ko-KR" dirty="0"/>
              <a:t>“</a:t>
            </a:r>
            <a:r>
              <a:rPr lang="ko-KR" altLang="en-US" dirty="0"/>
              <a:t>위 내용을 모두 확인하였고</a:t>
            </a:r>
            <a:r>
              <a:rPr lang="en-US" altLang="ko-KR" dirty="0"/>
              <a:t>, </a:t>
            </a:r>
            <a:r>
              <a:rPr lang="ko-KR" altLang="en-US" dirty="0"/>
              <a:t>모든 정보 삭제에 동의합니다</a:t>
            </a:r>
            <a:r>
              <a:rPr lang="en-US" altLang="ko-KR" dirty="0"/>
              <a:t>.” </a:t>
            </a:r>
            <a:r>
              <a:rPr lang="ko-KR" altLang="en-US" dirty="0"/>
              <a:t>버튼을 통해 탈퇴가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6C212C9-A843-4BCB-AD18-2C3C9DAA3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383159"/>
            <a:ext cx="7515225" cy="48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화면 상단 검색창에 검색어를 입력하고 </a:t>
            </a:r>
            <a:r>
              <a:rPr lang="ko-KR" altLang="en-US" dirty="0" err="1"/>
              <a:t>엔터를</a:t>
            </a:r>
            <a:r>
              <a:rPr lang="ko-KR" altLang="en-US" dirty="0"/>
              <a:t> 치거나 검색 버튼을 누르면 사이트 내에서 검색어와 유사하거나 일치하는 정보를 찾아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검색된 정보를 </a:t>
            </a:r>
            <a:r>
              <a:rPr lang="en-US" altLang="ko-KR" dirty="0"/>
              <a:t>9</a:t>
            </a:r>
            <a:r>
              <a:rPr lang="ko-KR" altLang="en-US" dirty="0"/>
              <a:t>가지 필터로 볼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통합</a:t>
            </a:r>
            <a:endParaRPr lang="en-US" altLang="ko-KR" dirty="0"/>
          </a:p>
          <a:p>
            <a:pPr lvl="1"/>
            <a:r>
              <a:rPr lang="ko-KR" altLang="en-US" dirty="0"/>
              <a:t>곡</a:t>
            </a:r>
            <a:endParaRPr lang="en-US" altLang="ko-KR" dirty="0"/>
          </a:p>
          <a:p>
            <a:pPr lvl="1"/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아티스트</a:t>
            </a:r>
            <a:endParaRPr lang="en-US" altLang="ko-KR" dirty="0"/>
          </a:p>
          <a:p>
            <a:pPr lvl="1"/>
            <a:r>
              <a:rPr lang="ko-KR" altLang="en-US" dirty="0"/>
              <a:t>영상</a:t>
            </a:r>
            <a:endParaRPr lang="en-US" altLang="ko-KR" dirty="0"/>
          </a:p>
          <a:p>
            <a:pPr lvl="1"/>
            <a:r>
              <a:rPr lang="ko-KR" altLang="en-US" dirty="0" err="1"/>
              <a:t>뮤직캐스트</a:t>
            </a:r>
            <a:endParaRPr lang="en-US" altLang="ko-KR" dirty="0"/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가사</a:t>
            </a:r>
            <a:endParaRPr lang="en-US" altLang="ko-KR" dirty="0"/>
          </a:p>
          <a:p>
            <a:pPr lvl="1"/>
            <a:r>
              <a:rPr lang="ko-KR" altLang="en-US" dirty="0"/>
              <a:t>뮤직 포스트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E42A88F-91BC-4492-A992-55C7B03F6E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곡 탭을 선택하면 해당 키워드가 포함된 곡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곡으로 검색할 때 키워드는 곡명</a:t>
            </a:r>
            <a:r>
              <a:rPr lang="en-US" altLang="ko-KR" dirty="0"/>
              <a:t>, </a:t>
            </a:r>
            <a:r>
              <a:rPr lang="ko-KR" altLang="en-US" dirty="0"/>
              <a:t>앨범명이나 아티스트 명에 포함되어야 검색이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설정으로는 전체로 키워드가 하나라도 포함되면 검색이 되고 검색 결과 내 세부 검색이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검색된 곡 정보는 </a:t>
            </a:r>
            <a:r>
              <a:rPr lang="ko-KR" altLang="en-US" dirty="0" err="1"/>
              <a:t>커버이미지</a:t>
            </a:r>
            <a:r>
              <a:rPr lang="en-US" altLang="ko-KR" dirty="0"/>
              <a:t>, </a:t>
            </a:r>
            <a:r>
              <a:rPr lang="ko-KR" altLang="en-US" dirty="0"/>
              <a:t>곡명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앨범 명으로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페이지에 보여지는 목록의 수 는 </a:t>
            </a:r>
            <a:r>
              <a:rPr lang="en-US" altLang="ko-KR" dirty="0"/>
              <a:t>50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개 이상일 시 페이지로 구분하여 탐색할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E3A5045-81E5-4D3D-AB91-1CFBB8BB0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  <a:r>
              <a:rPr lang="en-US" altLang="ko-KR" dirty="0"/>
              <a:t>(1)</a:t>
            </a:r>
          </a:p>
          <a:p>
            <a:r>
              <a:rPr lang="ko-KR" altLang="en-US" dirty="0"/>
              <a:t>사이드 메뉴</a:t>
            </a:r>
            <a:r>
              <a:rPr lang="en-US" altLang="ko-KR" dirty="0"/>
              <a:t>(2)</a:t>
            </a:r>
          </a:p>
          <a:p>
            <a:r>
              <a:rPr lang="ko-KR" altLang="en-US" dirty="0"/>
              <a:t>컨텐츠 영역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099D15B-857A-4A7A-A9DD-0CDEC12AC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4C37B232-5E23-40FC-8D7D-3877FF16763E}"/>
              </a:ext>
            </a:extLst>
          </p:cNvPr>
          <p:cNvSpPr/>
          <p:nvPr/>
        </p:nvSpPr>
        <p:spPr>
          <a:xfrm>
            <a:off x="5269452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8269E656-E4E5-4F14-B076-45CF872DBFD5}"/>
              </a:ext>
            </a:extLst>
          </p:cNvPr>
          <p:cNvSpPr/>
          <p:nvPr/>
        </p:nvSpPr>
        <p:spPr>
          <a:xfrm>
            <a:off x="1326626" y="29007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AD95CC78-C9DE-4ECF-A693-DBC237FB18D7}"/>
              </a:ext>
            </a:extLst>
          </p:cNvPr>
          <p:cNvSpPr/>
          <p:nvPr/>
        </p:nvSpPr>
        <p:spPr>
          <a:xfrm>
            <a:off x="4371830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곡 검색에서는 각 곡에 대한 작업</a:t>
            </a:r>
            <a:r>
              <a:rPr lang="en-US" altLang="ko-KR" dirty="0"/>
              <a:t>(1)</a:t>
            </a:r>
            <a:r>
              <a:rPr lang="ko-KR" altLang="en-US" dirty="0"/>
              <a:t>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ko-KR" altLang="en-US" dirty="0"/>
              <a:t>다중 선택이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듣기</a:t>
            </a:r>
            <a:endParaRPr lang="en-US" altLang="ko-KR" dirty="0"/>
          </a:p>
          <a:p>
            <a:pPr lvl="2"/>
            <a:r>
              <a:rPr lang="ko-KR" altLang="en-US" dirty="0"/>
              <a:t>현재 노래를 듣고 있다면 재생이 중지되고 선택한 노래가 재생되며 재생목록에 추가된다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재생목록에 추가</a:t>
            </a:r>
            <a:endParaRPr lang="en-US" altLang="ko-KR" dirty="0"/>
          </a:p>
          <a:p>
            <a:pPr lvl="2"/>
            <a:r>
              <a:rPr lang="ko-KR" altLang="en-US" dirty="0"/>
              <a:t>현재 재생중인 노래에 관계없이 재생목록에만 추가된다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 앨범에 담기</a:t>
            </a:r>
            <a:endParaRPr lang="en-US" altLang="ko-KR" dirty="0"/>
          </a:p>
          <a:p>
            <a:pPr lvl="2"/>
            <a:r>
              <a:rPr lang="ko-KR" altLang="en-US" dirty="0"/>
              <a:t>버튼을 누르면 현재 사용자가 만들어 둔 앨범목록을 볼 수 있으며 새로운 앨범을 추가할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다운로드</a:t>
            </a:r>
            <a:endParaRPr lang="en-US" altLang="ko-KR" dirty="0"/>
          </a:p>
          <a:p>
            <a:pPr lvl="2"/>
            <a:r>
              <a:rPr lang="ko-KR" altLang="en-US" dirty="0"/>
              <a:t>선택한 곡을 다운로드한다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전체 듣기</a:t>
            </a:r>
            <a:r>
              <a:rPr lang="en-US" altLang="ko-KR" dirty="0"/>
              <a:t>(</a:t>
            </a:r>
            <a:r>
              <a:rPr lang="ko-KR" altLang="en-US" dirty="0"/>
              <a:t>재생목록 추가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전체 듣기</a:t>
            </a:r>
            <a:r>
              <a:rPr lang="en-US" altLang="ko-KR" dirty="0"/>
              <a:t>(</a:t>
            </a:r>
            <a:r>
              <a:rPr lang="ko-KR" altLang="en-US" dirty="0"/>
              <a:t>재생목록 교체</a:t>
            </a:r>
            <a:r>
              <a:rPr lang="en-US" altLang="ko-KR" dirty="0"/>
              <a:t>)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584027-6BF8-4D13-85F8-CE76A590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2" y="3200400"/>
            <a:ext cx="2162175" cy="1647825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4890592-20D1-4C16-AE7D-C613FE2DA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4575" y="2385898"/>
            <a:ext cx="7105650" cy="952500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E204FB75-7367-48D8-A52E-8EA5C3E15725}"/>
              </a:ext>
            </a:extLst>
          </p:cNvPr>
          <p:cNvSpPr/>
          <p:nvPr/>
        </p:nvSpPr>
        <p:spPr>
          <a:xfrm>
            <a:off x="159472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6D5A1052-BDB3-4792-99FF-A06AAEAA4123}"/>
              </a:ext>
            </a:extLst>
          </p:cNvPr>
          <p:cNvSpPr/>
          <p:nvPr/>
        </p:nvSpPr>
        <p:spPr>
          <a:xfrm>
            <a:off x="4252987" y="370062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382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검색된 곡들은 다음 기준으로 정렬이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정확도순</a:t>
            </a:r>
            <a:endParaRPr lang="en-US" altLang="ko-KR" dirty="0"/>
          </a:p>
          <a:p>
            <a:pPr lvl="1"/>
            <a:r>
              <a:rPr lang="ko-KR" altLang="en-US" dirty="0" err="1"/>
              <a:t>인기순</a:t>
            </a:r>
            <a:endParaRPr lang="en-US" altLang="ko-KR" dirty="0"/>
          </a:p>
          <a:p>
            <a:pPr lvl="1"/>
            <a:r>
              <a:rPr lang="ko-KR" altLang="en-US" dirty="0" err="1"/>
              <a:t>최신순</a:t>
            </a:r>
            <a:endParaRPr lang="en-US" altLang="ko-KR" dirty="0"/>
          </a:p>
          <a:p>
            <a:pPr lvl="1"/>
            <a:r>
              <a:rPr lang="ko-KR" altLang="en-US" dirty="0"/>
              <a:t>가나다순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4A51F9-75D9-4253-8049-52E09C6B7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35325" y="3557587"/>
            <a:ext cx="27241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곡 정보 우측에는 여러 메뉴가 나타난다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듣기</a:t>
            </a:r>
            <a:endParaRPr lang="en-US" altLang="ko-KR" dirty="0"/>
          </a:p>
          <a:p>
            <a:pPr lvl="1"/>
            <a:r>
              <a:rPr lang="ko-KR" altLang="en-US" dirty="0"/>
              <a:t>재생목록 추가</a:t>
            </a:r>
            <a:endParaRPr lang="en-US" altLang="ko-KR" dirty="0"/>
          </a:p>
          <a:p>
            <a:pPr lvl="1"/>
            <a:r>
              <a:rPr lang="ko-KR" altLang="en-US" dirty="0"/>
              <a:t>내 앨범 추가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/>
              <a:t>영상 보기</a:t>
            </a:r>
            <a:endParaRPr lang="en-US" altLang="ko-KR" dirty="0"/>
          </a:p>
          <a:p>
            <a:pPr lvl="2"/>
            <a:r>
              <a:rPr lang="ko-KR" altLang="en-US" dirty="0"/>
              <a:t>영상이 있는 곡일 경우 영상 시청이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pPr lvl="2"/>
            <a:r>
              <a:rPr lang="ko-KR" altLang="en-US" dirty="0"/>
              <a:t>좋아요</a:t>
            </a:r>
            <a:endParaRPr lang="en-US" altLang="ko-KR" dirty="0"/>
          </a:p>
          <a:p>
            <a:pPr lvl="3"/>
            <a:r>
              <a:rPr lang="ko-KR" altLang="en-US" dirty="0"/>
              <a:t>선택한 곡에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누를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공유하기</a:t>
            </a:r>
            <a:endParaRPr lang="en-US" altLang="ko-KR" dirty="0"/>
          </a:p>
          <a:p>
            <a:pPr lvl="3"/>
            <a:r>
              <a:rPr lang="ko-KR" altLang="en-US" dirty="0"/>
              <a:t>벅스와 연결된 </a:t>
            </a:r>
            <a:r>
              <a:rPr lang="en-US" altLang="ko-KR" dirty="0"/>
              <a:t>SNS</a:t>
            </a:r>
            <a:r>
              <a:rPr lang="ko-KR" altLang="en-US" dirty="0"/>
              <a:t>에 공유하거나 공유 링크를 복사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F59B92C-8D16-4F30-B793-FEF405E5D1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84362"/>
            <a:ext cx="7515225" cy="16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4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앨범 탭으로 이동하면 검색 결과 중 앨범만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정보는 앨범 커버 이미지와 우측에 앨범 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발매 일</a:t>
            </a:r>
            <a:r>
              <a:rPr lang="en-US" altLang="ko-KR" dirty="0"/>
              <a:t>/</a:t>
            </a:r>
            <a:r>
              <a:rPr lang="ko-KR" altLang="en-US" dirty="0"/>
              <a:t>부가 정보 등이 표시되고 타이틀곡이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정보들은 링크가 걸려있어 링크를 누를 시 상세 정보 화면으로 바로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앨범도 앨범명과 아티스트명으로 결과 내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C134EE7-84C5-4693-AF30-5ED19A70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6125" y="2128837"/>
            <a:ext cx="5162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아티스트 탭에서는 아티스트 프로필 이미지와 아티스트 이름</a:t>
            </a:r>
            <a:r>
              <a:rPr lang="en-US" altLang="ko-KR" dirty="0"/>
              <a:t>, </a:t>
            </a:r>
            <a:r>
              <a:rPr lang="ko-KR" altLang="en-US" dirty="0"/>
              <a:t>아티스트 분류</a:t>
            </a:r>
            <a:r>
              <a:rPr lang="en-US" altLang="ko-KR" dirty="0"/>
              <a:t>, </a:t>
            </a:r>
            <a:r>
              <a:rPr lang="ko-KR" altLang="en-US" dirty="0"/>
              <a:t>주요 장르가 나타나고 우측에 하트 모양의 아이콘으로 아티스트 </a:t>
            </a:r>
            <a:r>
              <a:rPr lang="ko-KR" altLang="en-US" dirty="0" err="1"/>
              <a:t>좋아요를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우측에 </a:t>
            </a:r>
            <a:r>
              <a:rPr lang="ko-KR" altLang="en-US" dirty="0" err="1"/>
              <a:t>더보기</a:t>
            </a:r>
            <a:r>
              <a:rPr lang="ko-KR" altLang="en-US" dirty="0"/>
              <a:t> 메뉴에서 </a:t>
            </a:r>
            <a:r>
              <a:rPr lang="ko-KR" altLang="en-US" dirty="0" err="1"/>
              <a:t>인기곡</a:t>
            </a:r>
            <a:r>
              <a:rPr lang="ko-KR" altLang="en-US" dirty="0"/>
              <a:t> 듣기와 라디오 듣기 공유하기 메뉴를 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아티스트 검색에서는</a:t>
            </a:r>
            <a:r>
              <a:rPr lang="en-US" altLang="ko-KR" dirty="0"/>
              <a:t> </a:t>
            </a:r>
            <a:r>
              <a:rPr lang="ko-KR" altLang="en-US" dirty="0"/>
              <a:t>정확도순과 가나다순으로만 정렬이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524C2B5-34EE-45A5-B7FD-1E452F16E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463" y="2600325"/>
            <a:ext cx="7381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9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탭에서는 영상 중 키워드를 포함하는 영상들이 검색된다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영상정보는 좌측에</a:t>
            </a:r>
            <a:r>
              <a:rPr lang="en-US" altLang="ko-KR" dirty="0"/>
              <a:t> </a:t>
            </a:r>
            <a:r>
              <a:rPr lang="ko-KR" altLang="en-US" dirty="0"/>
              <a:t>영상 썸네일과 재생시간 정보를 표시하고 우측에 영상 제목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영상 공개일</a:t>
            </a:r>
            <a:r>
              <a:rPr lang="en-US" altLang="ko-KR" dirty="0"/>
              <a:t>, </a:t>
            </a:r>
            <a:r>
              <a:rPr lang="ko-KR" altLang="en-US" dirty="0"/>
              <a:t>분류 정보가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영상파일은 우측의 </a:t>
            </a:r>
            <a:r>
              <a:rPr lang="ko-KR" altLang="en-US" dirty="0" err="1"/>
              <a:t>더보기</a:t>
            </a:r>
            <a:r>
              <a:rPr lang="ko-KR" altLang="en-US" dirty="0"/>
              <a:t> 메뉴를 통해 다운로드</a:t>
            </a:r>
            <a:r>
              <a:rPr lang="en-US" altLang="ko-KR" dirty="0"/>
              <a:t>, </a:t>
            </a:r>
            <a:r>
              <a:rPr lang="ko-KR" altLang="en-US" dirty="0"/>
              <a:t>공유하기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앨범정보 확인 메뉴를 선택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CABAA86-7BD3-4DB8-BA72-4E27BD6DEA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4088" y="2800350"/>
            <a:ext cx="7286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앨범 탭에서는 사용자가 만든 재생목록을 앨범형식으로 만든 뮤직</a:t>
            </a:r>
            <a:r>
              <a:rPr lang="en-US" altLang="ko-KR" dirty="0"/>
              <a:t>PD </a:t>
            </a:r>
            <a:r>
              <a:rPr lang="ko-KR" altLang="en-US" dirty="0"/>
              <a:t>앨범이 </a:t>
            </a:r>
            <a:r>
              <a:rPr lang="ko-KR" altLang="en-US" dirty="0" err="1"/>
              <a:t>검색가능하다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앨범명중에</a:t>
            </a:r>
            <a:r>
              <a:rPr lang="ko-KR" altLang="en-US" dirty="0"/>
              <a:t> 키워드가 포함된 앨범이 검색되고 결과에 키워드가 빨간색으로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 앨범정보는 앨범 커버 이미지와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제작일 정보가 나타난다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더보기</a:t>
            </a:r>
            <a:r>
              <a:rPr lang="ko-KR" altLang="en-US" dirty="0"/>
              <a:t> 메뉴에서 선택한 뮤직</a:t>
            </a:r>
            <a:r>
              <a:rPr lang="en-US" altLang="ko-KR" dirty="0"/>
              <a:t>PD </a:t>
            </a:r>
            <a:r>
              <a:rPr lang="ko-KR" altLang="en-US" dirty="0"/>
              <a:t>앨범을 재생목록에 추가하거나 내 앨범에 담거나 다운로드 하거나 공유하거나 </a:t>
            </a:r>
            <a:r>
              <a:rPr lang="ko-KR" altLang="en-US" dirty="0" err="1"/>
              <a:t>좋아요가</a:t>
            </a:r>
            <a:r>
              <a:rPr lang="ko-KR" altLang="en-US" dirty="0"/>
              <a:t> 가능하다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56B1BE5-39E2-403E-BD09-AE2DB8DFC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7888" y="2566987"/>
            <a:ext cx="7439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검색된 앨범을 누르면 앨범 상세 정보를 볼 수 있는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상세 정보</a:t>
            </a:r>
            <a:endParaRPr lang="en-US" altLang="ko-KR" dirty="0"/>
          </a:p>
          <a:p>
            <a:pPr lvl="1"/>
            <a:r>
              <a:rPr lang="ko-KR" altLang="en-US" dirty="0"/>
              <a:t>아티스트</a:t>
            </a:r>
            <a:endParaRPr lang="en-US" altLang="ko-KR" dirty="0"/>
          </a:p>
          <a:p>
            <a:pPr lvl="1"/>
            <a:r>
              <a:rPr lang="ko-KR" altLang="en-US" dirty="0"/>
              <a:t>앨범 종류</a:t>
            </a:r>
            <a:endParaRPr lang="en-US" altLang="ko-KR" dirty="0"/>
          </a:p>
          <a:p>
            <a:pPr lvl="1"/>
            <a:r>
              <a:rPr lang="ko-KR" altLang="en-US" dirty="0"/>
              <a:t>발매일</a:t>
            </a:r>
            <a:endParaRPr lang="en-US" altLang="ko-KR" dirty="0"/>
          </a:p>
          <a:p>
            <a:pPr lvl="1"/>
            <a:r>
              <a:rPr lang="ko-KR" altLang="en-US" dirty="0"/>
              <a:t>장르</a:t>
            </a:r>
            <a:endParaRPr lang="en-US" altLang="ko-KR" dirty="0"/>
          </a:p>
          <a:p>
            <a:pPr lvl="1"/>
            <a:r>
              <a:rPr lang="ko-KR" altLang="en-US" dirty="0"/>
              <a:t>스타일</a:t>
            </a:r>
            <a:endParaRPr lang="en-US" altLang="ko-KR" dirty="0"/>
          </a:p>
          <a:p>
            <a:pPr lvl="1"/>
            <a:r>
              <a:rPr lang="ko-KR" altLang="en-US" dirty="0"/>
              <a:t>기획사</a:t>
            </a:r>
            <a:endParaRPr lang="en-US" altLang="ko-KR" dirty="0"/>
          </a:p>
          <a:p>
            <a:pPr lvl="1"/>
            <a:r>
              <a:rPr lang="ko-KR" altLang="en-US" dirty="0" err="1"/>
              <a:t>유통사</a:t>
            </a:r>
            <a:endParaRPr lang="en-US" altLang="ko-KR" dirty="0"/>
          </a:p>
          <a:p>
            <a:pPr lvl="1"/>
            <a:r>
              <a:rPr lang="ko-KR" altLang="en-US" dirty="0"/>
              <a:t>재생시간</a:t>
            </a:r>
            <a:endParaRPr lang="en-US" altLang="ko-KR" dirty="0"/>
          </a:p>
          <a:p>
            <a:r>
              <a:rPr lang="ko-KR" altLang="en-US" dirty="0"/>
              <a:t>앨범 상세 정보 아래는 </a:t>
            </a:r>
            <a:r>
              <a:rPr lang="ko-KR" altLang="en-US" dirty="0" err="1"/>
              <a:t>수록곡</a:t>
            </a:r>
            <a:r>
              <a:rPr lang="ko-KR" altLang="en-US" dirty="0"/>
              <a:t>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 좋아 버튼을 누르면 해당 앨범에 </a:t>
            </a:r>
            <a:r>
              <a:rPr lang="ko-KR" altLang="en-US" dirty="0" err="1"/>
              <a:t>좋아를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수록곡</a:t>
            </a:r>
            <a:r>
              <a:rPr lang="ko-KR" altLang="en-US" dirty="0"/>
              <a:t> 목록 하단에는 함께 들으면 좋은 앨범을 추천해준다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BA63AA-6ACD-4C44-97F9-CC3FE0CE49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8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수록곡</a:t>
            </a:r>
            <a:r>
              <a:rPr lang="ko-KR" altLang="en-US" dirty="0"/>
              <a:t> 목록</a:t>
            </a:r>
            <a:endParaRPr lang="en-US" altLang="ko-KR" dirty="0"/>
          </a:p>
          <a:p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곡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곡 선호도</a:t>
            </a:r>
            <a:r>
              <a:rPr lang="en-US" altLang="ko-KR" dirty="0"/>
              <a:t> </a:t>
            </a:r>
            <a:r>
              <a:rPr lang="ko-KR" altLang="en-US" dirty="0"/>
              <a:t>정보가 포함되어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0DC217-B893-4776-AFAC-250E601E4C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316534"/>
            <a:ext cx="7515225" cy="29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4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한마디</a:t>
            </a:r>
            <a:endParaRPr lang="en-US" altLang="ko-KR" dirty="0"/>
          </a:p>
          <a:p>
            <a:pPr lvl="1"/>
            <a:r>
              <a:rPr lang="ko-KR" altLang="en-US" dirty="0"/>
              <a:t>작성자 아이디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1"/>
            <a:r>
              <a:rPr lang="ko-KR" altLang="en-US" dirty="0"/>
              <a:t>추천</a:t>
            </a:r>
            <a:r>
              <a:rPr lang="en-US" altLang="ko-KR" dirty="0"/>
              <a:t>/</a:t>
            </a:r>
            <a:r>
              <a:rPr lang="ko-KR" altLang="en-US" dirty="0" err="1"/>
              <a:t>비추천</a:t>
            </a:r>
            <a:endParaRPr lang="en-US" altLang="ko-KR" dirty="0"/>
          </a:p>
          <a:p>
            <a:pPr lvl="1"/>
            <a:r>
              <a:rPr lang="ko-KR" altLang="en-US" dirty="0"/>
              <a:t>작성 시간</a:t>
            </a:r>
            <a:endParaRPr lang="en-US" altLang="ko-KR" dirty="0"/>
          </a:p>
          <a:p>
            <a:pPr lvl="1"/>
            <a:r>
              <a:rPr lang="ko-KR" altLang="en-US" dirty="0"/>
              <a:t>신고</a:t>
            </a:r>
            <a:endParaRPr lang="en-US" altLang="ko-KR" dirty="0"/>
          </a:p>
          <a:p>
            <a:pPr lvl="1"/>
            <a:r>
              <a:rPr lang="ko-KR" altLang="en-US" dirty="0"/>
              <a:t>답글</a:t>
            </a:r>
            <a:endParaRPr lang="en-US" altLang="ko-KR" dirty="0"/>
          </a:p>
          <a:p>
            <a:r>
              <a:rPr lang="ko-KR" altLang="en-US" dirty="0"/>
              <a:t>앨범에 짧은 글을 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사용자만 쓰기가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자신이 작성한 한 마디는 삭제가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수정은 할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932455B-DC76-4734-8C7E-21B2E0A1C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5678"/>
            <a:ext cx="7515225" cy="24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사이트 내 특화 기능을 설명하는 페이지로 이동하거나 음악을 재생할 수 있는 플레이어 링크이다</a:t>
            </a:r>
            <a:r>
              <a:rPr lang="en-US" altLang="ko-KR" dirty="0"/>
              <a:t>(1).</a:t>
            </a:r>
          </a:p>
          <a:p>
            <a:r>
              <a:rPr lang="ko-KR" altLang="en-US" dirty="0"/>
              <a:t>모든 페이지에서 벅스 메인 페이지로 돌아갈 수 있는 로고 버튼</a:t>
            </a:r>
            <a:r>
              <a:rPr lang="en-US" altLang="ko-KR" dirty="0"/>
              <a:t>(2)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벅스 내 자료들을 검색할 수 있는 </a:t>
            </a:r>
            <a:r>
              <a:rPr lang="ko-KR" altLang="en-US" dirty="0" err="1"/>
              <a:t>검색창</a:t>
            </a:r>
            <a:r>
              <a:rPr lang="en-US" altLang="ko-KR" dirty="0"/>
              <a:t>(3)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벅스에서 추천하는 앨범정보</a:t>
            </a:r>
            <a:r>
              <a:rPr lang="en-US" altLang="ko-KR" dirty="0"/>
              <a:t>(4)</a:t>
            </a:r>
            <a:r>
              <a:rPr lang="ko-KR" altLang="en-US" dirty="0"/>
              <a:t>가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0551378-CF92-4A4B-9F00-53488249AE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21248"/>
            <a:ext cx="7515225" cy="939403"/>
          </a:xfrm>
          <a:prstGeom prst="rect">
            <a:avLst/>
          </a:prstGeom>
        </p:spPr>
      </p:pic>
      <p:sp>
        <p:nvSpPr>
          <p:cNvPr id="19" name="Oval 9">
            <a:extLst>
              <a:ext uri="{FF2B5EF4-FFF2-40B4-BE49-F238E27FC236}">
                <a16:creationId xmlns:a16="http://schemas.microsoft.com/office/drawing/2014/main" id="{DD4E26D3-95E3-41B7-8E27-E4313CA2FE24}"/>
              </a:ext>
            </a:extLst>
          </p:cNvPr>
          <p:cNvSpPr/>
          <p:nvPr/>
        </p:nvSpPr>
        <p:spPr>
          <a:xfrm>
            <a:off x="1929092" y="30054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76B88966-9E06-4AC3-B89D-D91619755EED}"/>
              </a:ext>
            </a:extLst>
          </p:cNvPr>
          <p:cNvSpPr/>
          <p:nvPr/>
        </p:nvSpPr>
        <p:spPr>
          <a:xfrm>
            <a:off x="1730870" y="37996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9982911C-31E0-47FD-B8CB-9B3E06F33C10}"/>
              </a:ext>
            </a:extLst>
          </p:cNvPr>
          <p:cNvSpPr/>
          <p:nvPr/>
        </p:nvSpPr>
        <p:spPr>
          <a:xfrm>
            <a:off x="4439518" y="41027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A062FF12-C00F-4968-8D10-C3F85E546F69}"/>
              </a:ext>
            </a:extLst>
          </p:cNvPr>
          <p:cNvSpPr/>
          <p:nvPr/>
        </p:nvSpPr>
        <p:spPr>
          <a:xfrm>
            <a:off x="7392443" y="3429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64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아티스트를 검색하고 링크를 눌러서 아티스트 상세보기 페이지로 이동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정보</a:t>
            </a:r>
            <a:endParaRPr lang="en-US" altLang="ko-KR" dirty="0"/>
          </a:p>
          <a:p>
            <a:pPr lvl="1"/>
            <a:r>
              <a:rPr lang="ko-KR" altLang="en-US" dirty="0"/>
              <a:t>아티스트 명</a:t>
            </a:r>
            <a:endParaRPr lang="en-US" altLang="ko-KR" dirty="0"/>
          </a:p>
          <a:p>
            <a:pPr lvl="1"/>
            <a:r>
              <a:rPr lang="ko-KR" altLang="en-US" dirty="0"/>
              <a:t>홈</a:t>
            </a:r>
            <a:endParaRPr lang="en-US" altLang="ko-KR" dirty="0"/>
          </a:p>
          <a:p>
            <a:pPr lvl="1"/>
            <a:r>
              <a:rPr lang="ko-KR" altLang="en-US" dirty="0"/>
              <a:t>스토리</a:t>
            </a:r>
            <a:endParaRPr lang="en-US" altLang="ko-KR" dirty="0"/>
          </a:p>
          <a:p>
            <a:pPr lvl="1"/>
            <a:r>
              <a:rPr lang="ko-KR" altLang="en-US" dirty="0"/>
              <a:t>곡</a:t>
            </a:r>
            <a:endParaRPr lang="en-US" altLang="ko-KR" dirty="0"/>
          </a:p>
          <a:p>
            <a:pPr lvl="1"/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영상</a:t>
            </a:r>
            <a:endParaRPr lang="en-US" altLang="ko-KR" dirty="0"/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함께 들으면 좋은 아티스트</a:t>
            </a:r>
            <a:endParaRPr lang="en-US" altLang="ko-KR" dirty="0"/>
          </a:p>
          <a:p>
            <a:r>
              <a:rPr lang="ko-KR" altLang="en-US" dirty="0"/>
              <a:t>아티스트 설명</a:t>
            </a:r>
            <a:endParaRPr lang="en-US" altLang="ko-KR" dirty="0"/>
          </a:p>
          <a:p>
            <a:pPr lvl="1"/>
            <a:r>
              <a:rPr lang="ko-KR" altLang="en-US" dirty="0"/>
              <a:t>유형 </a:t>
            </a:r>
            <a:r>
              <a:rPr lang="en-US" altLang="ko-KR" dirty="0"/>
              <a:t>(</a:t>
            </a:r>
            <a:r>
              <a:rPr lang="ko-KR" altLang="en-US" dirty="0"/>
              <a:t>예 솔로</a:t>
            </a:r>
            <a:r>
              <a:rPr lang="en-US" altLang="ko-KR" dirty="0"/>
              <a:t>/</a:t>
            </a:r>
            <a:r>
              <a:rPr lang="ko-KR" altLang="en-US" dirty="0"/>
              <a:t>혼성</a:t>
            </a:r>
            <a:r>
              <a:rPr lang="en-US" altLang="ko-KR" dirty="0"/>
              <a:t>/</a:t>
            </a:r>
            <a:r>
              <a:rPr lang="ko-KR" altLang="en-US" dirty="0"/>
              <a:t>듀오</a:t>
            </a:r>
            <a:r>
              <a:rPr lang="en-US" altLang="ko-KR" dirty="0"/>
              <a:t>/</a:t>
            </a:r>
            <a:r>
              <a:rPr lang="ko-KR" altLang="en-US" dirty="0"/>
              <a:t>그룹</a:t>
            </a:r>
            <a:r>
              <a:rPr lang="en-US" altLang="ko-KR" dirty="0"/>
              <a:t>…)</a:t>
            </a:r>
          </a:p>
          <a:p>
            <a:pPr lvl="1"/>
            <a:r>
              <a:rPr lang="ko-KR" altLang="en-US" dirty="0"/>
              <a:t>데뷔 년도</a:t>
            </a:r>
            <a:endParaRPr lang="en-US" altLang="ko-KR" dirty="0"/>
          </a:p>
          <a:p>
            <a:pPr lvl="1"/>
            <a:r>
              <a:rPr lang="ko-KR" altLang="en-US" dirty="0"/>
              <a:t>국적</a:t>
            </a:r>
            <a:endParaRPr lang="en-US" altLang="ko-KR" dirty="0"/>
          </a:p>
          <a:p>
            <a:pPr lvl="1"/>
            <a:r>
              <a:rPr lang="ko-KR" altLang="en-US" dirty="0"/>
              <a:t>장르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AF19345-0749-4606-84A2-79A312556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477294"/>
            <a:ext cx="7515225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 탭</a:t>
            </a:r>
            <a:endParaRPr lang="en-US" altLang="ko-KR" dirty="0"/>
          </a:p>
          <a:p>
            <a:r>
              <a:rPr lang="ko-KR" altLang="en-US" dirty="0"/>
              <a:t>아티스트가 직접 소식을 올려 사람들과 공유하는 화면이다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아티스트가 글을 작성하여 스토리에 올리면 최신 순으로 글들이 나열된다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사용자들은 아티스트가 작성한 글에 한마디 기능으로 소통이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C3BDF3-0662-407C-A40E-008AB60F2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82087" y="873125"/>
            <a:ext cx="5430626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앨범에서는 해당 아티스트의 곡이 포함된 뮤직</a:t>
            </a:r>
            <a:r>
              <a:rPr lang="en-US" altLang="ko-KR" dirty="0"/>
              <a:t>PD </a:t>
            </a:r>
            <a:r>
              <a:rPr lang="ko-KR" altLang="en-US" dirty="0"/>
              <a:t>앨범 목록을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BF5B726-7789-4025-AE1D-1A9FCD6B0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45274"/>
            <a:ext cx="7515225" cy="2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0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커넥트는</a:t>
            </a:r>
            <a:r>
              <a:rPr lang="ko-KR" altLang="en-US" dirty="0"/>
              <a:t> 아티스트들의 자유로운 </a:t>
            </a:r>
            <a:r>
              <a:rPr lang="ko-KR" altLang="en-US" dirty="0" err="1"/>
              <a:t>창자과</a:t>
            </a:r>
            <a:r>
              <a:rPr lang="ko-KR" altLang="en-US" dirty="0"/>
              <a:t> 홍보환경을 제공하고</a:t>
            </a:r>
            <a:r>
              <a:rPr lang="en-US" altLang="ko-KR" dirty="0"/>
              <a:t>, </a:t>
            </a:r>
            <a:r>
              <a:rPr lang="ko-KR" altLang="en-US" dirty="0"/>
              <a:t>아티스트와 팬들이 서로 한 </a:t>
            </a:r>
            <a:r>
              <a:rPr lang="ko-KR" altLang="en-US" dirty="0" err="1"/>
              <a:t>걸음씩</a:t>
            </a:r>
            <a:r>
              <a:rPr lang="ko-KR" altLang="en-US" dirty="0"/>
              <a:t> 더 다가갈 수 있는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</a:t>
            </a:r>
            <a:r>
              <a:rPr lang="en-US" altLang="ko-KR" dirty="0"/>
              <a:t>: </a:t>
            </a:r>
            <a:r>
              <a:rPr lang="ko-KR" altLang="en-US" dirty="0"/>
              <a:t>아티스트들이 실시간으로 직접 </a:t>
            </a:r>
            <a:r>
              <a:rPr lang="ko-KR" altLang="en-US" dirty="0" err="1"/>
              <a:t>올리은</a:t>
            </a:r>
            <a:r>
              <a:rPr lang="ko-KR" altLang="en-US" dirty="0"/>
              <a:t> 일상의 이야기를 모아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소통</a:t>
            </a:r>
            <a:r>
              <a:rPr lang="en-US" altLang="ko-KR" dirty="0"/>
              <a:t>: </a:t>
            </a:r>
            <a:r>
              <a:rPr lang="ko-KR" altLang="en-US" dirty="0"/>
              <a:t>관심있는 아티스트가 있다면 </a:t>
            </a:r>
            <a:r>
              <a:rPr lang="en-US" altLang="ko-KR" dirty="0"/>
              <a:t>‘</a:t>
            </a:r>
            <a:r>
              <a:rPr lang="ko-KR" altLang="en-US" dirty="0"/>
              <a:t>좋아</a:t>
            </a:r>
            <a:r>
              <a:rPr lang="en-US" altLang="ko-KR" dirty="0"/>
              <a:t>’ </a:t>
            </a:r>
            <a:r>
              <a:rPr lang="ko-KR" altLang="en-US" dirty="0"/>
              <a:t>하고 알림을 받을 수 있다</a:t>
            </a:r>
            <a:r>
              <a:rPr lang="en-US" altLang="ko-KR" dirty="0"/>
              <a:t>. </a:t>
            </a:r>
            <a:r>
              <a:rPr lang="ko-KR" altLang="en-US" dirty="0"/>
              <a:t>또 그들에게 </a:t>
            </a:r>
            <a:r>
              <a:rPr lang="en-US" altLang="ko-KR" dirty="0"/>
              <a:t>‘</a:t>
            </a:r>
            <a:r>
              <a:rPr lang="ko-KR" altLang="en-US" dirty="0" err="1"/>
              <a:t>한마디＇를</a:t>
            </a:r>
            <a:r>
              <a:rPr lang="ko-KR" altLang="en-US" dirty="0"/>
              <a:t> 남겨 직접 이야기를 나눠볼 수 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</a:t>
            </a:r>
            <a:r>
              <a:rPr lang="en-US" altLang="ko-KR" dirty="0"/>
              <a:t>: </a:t>
            </a:r>
            <a:r>
              <a:rPr lang="ko-KR" altLang="en-US" dirty="0"/>
              <a:t>아티스트라면</a:t>
            </a:r>
            <a:r>
              <a:rPr lang="en-US" altLang="ko-KR" dirty="0"/>
              <a:t>, </a:t>
            </a:r>
            <a:r>
              <a:rPr lang="ko-KR" altLang="en-US" dirty="0"/>
              <a:t>중간단계없이 곡등록과 프로필 업데이트</a:t>
            </a:r>
            <a:r>
              <a:rPr lang="en-US" altLang="ko-KR" dirty="0"/>
              <a:t>, </a:t>
            </a:r>
            <a:r>
              <a:rPr lang="ko-KR" altLang="en-US" dirty="0" err="1"/>
              <a:t>음원가격등을</a:t>
            </a:r>
            <a:r>
              <a:rPr lang="ko-KR" altLang="en-US" dirty="0"/>
              <a:t> 직접 결정할 수 있다</a:t>
            </a:r>
            <a:r>
              <a:rPr lang="en-US" altLang="ko-KR" dirty="0"/>
              <a:t>. </a:t>
            </a:r>
            <a:r>
              <a:rPr lang="ko-KR" altLang="en-US" dirty="0"/>
              <a:t>누적 </a:t>
            </a:r>
            <a:r>
              <a:rPr lang="en-US" altLang="ko-KR" dirty="0"/>
              <a:t>1</a:t>
            </a:r>
            <a:r>
              <a:rPr lang="ko-KR" altLang="en-US" dirty="0"/>
              <a:t>천만원까지 수수료를 제외한 모든 수익을 정산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BD7926-94DC-4F66-A164-2C62DD969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홍보</a:t>
            </a:r>
            <a:r>
              <a:rPr lang="en-US" altLang="ko-KR" dirty="0"/>
              <a:t> – </a:t>
            </a:r>
            <a:r>
              <a:rPr lang="ko-KR" altLang="en-US" dirty="0"/>
              <a:t>벅스 홈</a:t>
            </a:r>
            <a:endParaRPr lang="en-US" altLang="ko-KR" dirty="0"/>
          </a:p>
          <a:p>
            <a:r>
              <a:rPr lang="ko-KR" altLang="en-US" dirty="0" err="1"/>
              <a:t>첫화면</a:t>
            </a:r>
            <a:r>
              <a:rPr lang="ko-KR" altLang="en-US" dirty="0"/>
              <a:t> 노출로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26" name="Picture 2" descr="ë²ì¤í-ìí°ì¤í¸ê° ì´ ì»¤ë¥í¸ ì¤í ë¦¬ / ìí°ì¤í¸ê° ì§ì  ì¬ë¦° ì»¤ë¥í¸ ìì ì´ë¯¸ì§">
            <a:extLst>
              <a:ext uri="{FF2B5EF4-FFF2-40B4-BE49-F238E27FC236}">
                <a16:creationId xmlns:a16="http://schemas.microsoft.com/office/drawing/2014/main" id="{81DCBE47-1CC8-4E95-BBC7-2EA9C7ECB7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86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벅스 차트에서의 </a:t>
            </a:r>
            <a:r>
              <a:rPr lang="ko-KR" altLang="en-US" dirty="0" err="1"/>
              <a:t>커넥트</a:t>
            </a:r>
            <a:r>
              <a:rPr lang="ko-KR" altLang="en-US" dirty="0"/>
              <a:t>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2050" name="Picture 2" descr="ë²ì¤ì°¨í¸-ì»¤ë¥í¸ ê³¡/ìì">
            <a:extLst>
              <a:ext uri="{FF2B5EF4-FFF2-40B4-BE49-F238E27FC236}">
                <a16:creationId xmlns:a16="http://schemas.microsoft.com/office/drawing/2014/main" id="{6CF667C7-C5DE-49E8-9944-BD7D8BB173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02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최신음악 차트에서의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3076" name="Picture 4" descr="ìµì ìì-ì»¤ë¥í¸ ê³¡/ìì">
            <a:extLst>
              <a:ext uri="{FF2B5EF4-FFF2-40B4-BE49-F238E27FC236}">
                <a16:creationId xmlns:a16="http://schemas.microsoft.com/office/drawing/2014/main" id="{C0335F95-CFEF-4BB1-84B5-E1A875801A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660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사이드 메뉴에서 </a:t>
            </a:r>
            <a:r>
              <a:rPr lang="ko-KR" altLang="en-US" dirty="0" err="1"/>
              <a:t>벅스차트</a:t>
            </a:r>
            <a:r>
              <a:rPr lang="en-US" altLang="ko-KR" dirty="0"/>
              <a:t>(1) </a:t>
            </a:r>
            <a:r>
              <a:rPr lang="ko-KR" altLang="en-US" dirty="0"/>
              <a:t>메뉴를 선택하면 차트 화면으로 변경된다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차트는 크게 나라별</a:t>
            </a:r>
            <a:r>
              <a:rPr lang="en-US" altLang="ko-KR" dirty="0"/>
              <a:t>, </a:t>
            </a:r>
            <a:r>
              <a:rPr lang="ko-KR" altLang="en-US" dirty="0"/>
              <a:t>장르별 차트로 조회가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나라를 누르면</a:t>
            </a:r>
            <a:r>
              <a:rPr lang="en-US" altLang="ko-KR" dirty="0"/>
              <a:t>(2) </a:t>
            </a:r>
            <a:r>
              <a:rPr lang="ko-KR" altLang="en-US" dirty="0" err="1"/>
              <a:t>드롭박스로</a:t>
            </a:r>
            <a:r>
              <a:rPr lang="ko-KR" altLang="en-US" dirty="0"/>
              <a:t> 나라 목록이 나타나고 나라를 선택하면 선택한 나라의 곡 차트가 나온다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9D69CCE-25EC-4B38-8497-EDA0900A35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5BAA43-EB98-48E6-9B42-0E30A058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5" y="872836"/>
            <a:ext cx="1158712" cy="34164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7373BA-7BDC-4EDC-8C16-55BF44A61B97}"/>
              </a:ext>
            </a:extLst>
          </p:cNvPr>
          <p:cNvCxnSpPr/>
          <p:nvPr/>
        </p:nvCxnSpPr>
        <p:spPr>
          <a:xfrm flipV="1">
            <a:off x="2944536" y="1775147"/>
            <a:ext cx="2066843" cy="1244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9">
            <a:extLst>
              <a:ext uri="{FF2B5EF4-FFF2-40B4-BE49-F238E27FC236}">
                <a16:creationId xmlns:a16="http://schemas.microsoft.com/office/drawing/2014/main" id="{8E0D7134-C753-4B5D-A282-9E57D95BFF6B}"/>
              </a:ext>
            </a:extLst>
          </p:cNvPr>
          <p:cNvSpPr/>
          <p:nvPr/>
        </p:nvSpPr>
        <p:spPr>
          <a:xfrm>
            <a:off x="3566108" y="20818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9CAC26D5-07F0-402B-8E4D-91A8C42B8798}"/>
              </a:ext>
            </a:extLst>
          </p:cNvPr>
          <p:cNvSpPr/>
          <p:nvPr/>
        </p:nvSpPr>
        <p:spPr>
          <a:xfrm>
            <a:off x="1376581" y="31975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58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전체 장르를 마우스로 누르면</a:t>
            </a:r>
            <a:r>
              <a:rPr lang="en-US" altLang="ko-KR" dirty="0"/>
              <a:t>(1) </a:t>
            </a:r>
            <a:r>
              <a:rPr lang="ko-KR" altLang="en-US" dirty="0"/>
              <a:t>장르를 선택할 수 있는 팝업창이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장르는 크게 전체</a:t>
            </a:r>
            <a:r>
              <a:rPr lang="en-US" altLang="ko-KR" dirty="0"/>
              <a:t>, </a:t>
            </a:r>
            <a:r>
              <a:rPr lang="ko-KR" altLang="en-US" dirty="0"/>
              <a:t>국내</a:t>
            </a:r>
            <a:r>
              <a:rPr lang="en-US" altLang="ko-KR" dirty="0"/>
              <a:t>, </a:t>
            </a:r>
            <a:r>
              <a:rPr lang="ko-KR" altLang="en-US" dirty="0"/>
              <a:t>해외</a:t>
            </a:r>
            <a:r>
              <a:rPr lang="en-US" altLang="ko-KR" dirty="0"/>
              <a:t>, </a:t>
            </a:r>
            <a:r>
              <a:rPr lang="ko-KR" altLang="en-US" dirty="0"/>
              <a:t>기타로 나뉘고 각 항목별로 세부사항으로 다시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선택하면 선택한 장르인 곡들만의 차트를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장르는 장르 선택을 위해 누른 곳을 통해 확인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F2014-9C7C-4DBE-89C7-8ABDD9C5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73" y="3429000"/>
            <a:ext cx="3566103" cy="201444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19D5DB-4F6E-419C-B521-66F92552358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23376" y="3103927"/>
            <a:ext cx="380349" cy="32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9">
            <a:extLst>
              <a:ext uri="{FF2B5EF4-FFF2-40B4-BE49-F238E27FC236}">
                <a16:creationId xmlns:a16="http://schemas.microsoft.com/office/drawing/2014/main" id="{CE4AF2C1-BE7C-4434-B21A-7E86203986A1}"/>
              </a:ext>
            </a:extLst>
          </p:cNvPr>
          <p:cNvSpPr/>
          <p:nvPr/>
        </p:nvSpPr>
        <p:spPr>
          <a:xfrm>
            <a:off x="3787751" y="3021646"/>
            <a:ext cx="231948" cy="23194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5871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차트는 곡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앨범 차트</a:t>
            </a:r>
            <a:r>
              <a:rPr lang="en-US" altLang="ko-KR" dirty="0"/>
              <a:t>,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 err="1"/>
              <a:t>커넥트</a:t>
            </a:r>
            <a:r>
              <a:rPr lang="ko-KR" altLang="en-US" dirty="0"/>
              <a:t> 곡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 err="1"/>
              <a:t>커넥트</a:t>
            </a:r>
            <a:r>
              <a:rPr lang="ko-KR" altLang="en-US" dirty="0"/>
              <a:t> 영상 차트가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차트 종류는 차트 화면 상단에 위치한 링크 바</a:t>
            </a:r>
            <a:r>
              <a:rPr lang="en-US" altLang="ko-KR" dirty="0"/>
              <a:t>(1)</a:t>
            </a:r>
            <a:r>
              <a:rPr lang="ko-KR" altLang="en-US" dirty="0"/>
              <a:t>를 통해 선택이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보고있는 차트는 링크 밑에 빨간 막대로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B223C8-51A0-4CDE-957F-CDBD9866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33" y="3119437"/>
            <a:ext cx="5610225" cy="6191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65D2DAC3-417D-4E6B-B3B0-FF1DF7E3F582}"/>
              </a:ext>
            </a:extLst>
          </p:cNvPr>
          <p:cNvSpPr/>
          <p:nvPr/>
        </p:nvSpPr>
        <p:spPr>
          <a:xfrm>
            <a:off x="1737351" y="28621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306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상단메뉴 우상단에는 벅스와 협력하는 사이트 링크</a:t>
            </a:r>
            <a:r>
              <a:rPr lang="en-US" altLang="ko-KR" dirty="0"/>
              <a:t>(1)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우측에는 로그인 또는 회원가입 링크</a:t>
            </a:r>
            <a:r>
              <a:rPr lang="en-US" altLang="ko-KR" dirty="0"/>
              <a:t>(2)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102C65-B6D4-4D5F-9DBE-0D5064B49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16175" y="3286125"/>
            <a:ext cx="4362450" cy="1009650"/>
          </a:xfrm>
          <a:prstGeom prst="rect">
            <a:avLst/>
          </a:prstGeom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id="{7437EE9A-0D8D-4868-A3E4-6F910B6BA2AE}"/>
              </a:ext>
            </a:extLst>
          </p:cNvPr>
          <p:cNvSpPr/>
          <p:nvPr/>
        </p:nvSpPr>
        <p:spPr>
          <a:xfrm>
            <a:off x="3387322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8B41020D-98FB-4555-99F0-E0ED3E8BA05B}"/>
              </a:ext>
            </a:extLst>
          </p:cNvPr>
          <p:cNvSpPr/>
          <p:nvPr/>
        </p:nvSpPr>
        <p:spPr>
          <a:xfrm>
            <a:off x="5039953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62171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실시간 차트</a:t>
            </a:r>
            <a:r>
              <a:rPr lang="en-US" altLang="ko-KR" dirty="0"/>
              <a:t>(1)</a:t>
            </a:r>
            <a:r>
              <a:rPr lang="ko-KR" altLang="en-US" dirty="0"/>
              <a:t>일 경우 차트 상단 중앙에 날짜와 시간</a:t>
            </a:r>
            <a:r>
              <a:rPr lang="en-US" altLang="ko-KR" dirty="0"/>
              <a:t>(2)</a:t>
            </a:r>
            <a:r>
              <a:rPr lang="ko-KR" altLang="en-US" dirty="0"/>
              <a:t>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시간을 마우스로 누르면 </a:t>
            </a:r>
            <a:r>
              <a:rPr lang="en-US" altLang="ko-KR" dirty="0"/>
              <a:t>1</a:t>
            </a:r>
            <a:r>
              <a:rPr lang="ko-KR" altLang="en-US" dirty="0"/>
              <a:t>시간 단위로 원하는 시각을 고를 수 있는 </a:t>
            </a:r>
            <a:r>
              <a:rPr lang="ko-KR" altLang="en-US" dirty="0" err="1"/>
              <a:t>드롭박스</a:t>
            </a:r>
            <a:r>
              <a:rPr lang="ko-KR" altLang="en-US" dirty="0"/>
              <a:t>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목록에서 시간을 선택하면 선택한 시간이 시각 표시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(2)</a:t>
            </a:r>
            <a:r>
              <a:rPr lang="ko-KR" altLang="en-US" dirty="0"/>
              <a:t>에 적용되며 차트는 선택한 시각으로 정렬된다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3D2DEC-81D3-4378-8525-3D6FF6E8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16" y="3334430"/>
            <a:ext cx="2609850" cy="5810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id="{D1F95221-77D1-49B2-90E0-E4F632626B15}"/>
              </a:ext>
            </a:extLst>
          </p:cNvPr>
          <p:cNvSpPr/>
          <p:nvPr/>
        </p:nvSpPr>
        <p:spPr>
          <a:xfrm>
            <a:off x="1750034" y="31765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D21B68-4C00-4014-8BCA-F3A738D2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45" y="3983550"/>
            <a:ext cx="987449" cy="23431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BDFF36-74B1-4DA3-B2FF-819D3F019774}"/>
              </a:ext>
            </a:extLst>
          </p:cNvPr>
          <p:cNvSpPr/>
          <p:nvPr/>
        </p:nvSpPr>
        <p:spPr>
          <a:xfrm>
            <a:off x="5134062" y="3590488"/>
            <a:ext cx="461395" cy="2432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3B19527A-4CE1-457A-B9DD-7E65E91B0DF5}"/>
              </a:ext>
            </a:extLst>
          </p:cNvPr>
          <p:cNvSpPr/>
          <p:nvPr/>
        </p:nvSpPr>
        <p:spPr>
          <a:xfrm>
            <a:off x="4937791" y="33577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9E43DBE4-0109-4E2D-8CED-8D89CCB3791A}"/>
              </a:ext>
            </a:extLst>
          </p:cNvPr>
          <p:cNvSpPr/>
          <p:nvPr/>
        </p:nvSpPr>
        <p:spPr>
          <a:xfrm>
            <a:off x="4359884" y="45453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8269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일간 차트를 선택하면 시각은 표시되지 않고 년</a:t>
            </a:r>
            <a:r>
              <a:rPr lang="en-US" altLang="ko-KR" dirty="0"/>
              <a:t>.</a:t>
            </a:r>
            <a:r>
              <a:rPr lang="ko-KR" altLang="en-US" dirty="0"/>
              <a:t>월</a:t>
            </a:r>
            <a:r>
              <a:rPr lang="en-US" altLang="ko-KR" dirty="0"/>
              <a:t>.</a:t>
            </a:r>
            <a:r>
              <a:rPr lang="ko-KR" altLang="en-US" dirty="0"/>
              <a:t>일만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우측에 화살표 모양의 버튼을 누르면 날짜를 선택하는 팝업</a:t>
            </a:r>
            <a:r>
              <a:rPr lang="en-US" altLang="ko-KR" dirty="0"/>
              <a:t>(1)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팝업창에는 달력이 표시되고 현재 설정된 날짜가 표시되어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달력은 월별</a:t>
            </a:r>
            <a:r>
              <a:rPr lang="en-US" altLang="ko-KR" dirty="0"/>
              <a:t>(2)</a:t>
            </a:r>
            <a:r>
              <a:rPr lang="ko-KR" altLang="en-US" dirty="0"/>
              <a:t>로 표시되며 현재 시각을 기준으로 이전 날짜만 선택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달력은 월 양 옆의 화살표 버튼을 통해 달 별로 이동이 가능하며 </a:t>
            </a:r>
            <a:r>
              <a:rPr lang="ko-KR" altLang="en-US" dirty="0" err="1"/>
              <a:t>년별</a:t>
            </a:r>
            <a:r>
              <a:rPr lang="ko-KR" altLang="en-US" dirty="0"/>
              <a:t> 이동은 안된다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39B467D-6BE0-44CC-9EE9-20289123F0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593FDE-A3AF-42D2-8637-87577321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82" y="3809264"/>
            <a:ext cx="2441620" cy="27904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DB17553C-0B81-4758-9327-D8318454194B}"/>
              </a:ext>
            </a:extLst>
          </p:cNvPr>
          <p:cNvSpPr/>
          <p:nvPr/>
        </p:nvSpPr>
        <p:spPr>
          <a:xfrm>
            <a:off x="360590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2E5B63-B4CC-4102-8F05-54052349235B}"/>
              </a:ext>
            </a:extLst>
          </p:cNvPr>
          <p:cNvSpPr/>
          <p:nvPr/>
        </p:nvSpPr>
        <p:spPr>
          <a:xfrm>
            <a:off x="4485348" y="3987394"/>
            <a:ext cx="1180243" cy="3651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AFE30C79-2443-4AEC-8746-DF98F62761AF}"/>
              </a:ext>
            </a:extLst>
          </p:cNvPr>
          <p:cNvSpPr/>
          <p:nvPr/>
        </p:nvSpPr>
        <p:spPr>
          <a:xfrm>
            <a:off x="4281636" y="38092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5065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주간 차트인 경우 주간 시작일과 주간 종료일이 표시</a:t>
            </a:r>
            <a:r>
              <a:rPr lang="en-US" altLang="ko-KR" dirty="0"/>
              <a:t>(1)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주간 표시 우측에 화살표를 누르면 주간 선택창</a:t>
            </a:r>
            <a:r>
              <a:rPr lang="en-US" altLang="ko-KR" dirty="0"/>
              <a:t>(2)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달력과 똑같지만 일별로 선택이 불가능하며 주간으로만 </a:t>
            </a:r>
            <a:r>
              <a:rPr lang="ko-KR" altLang="en-US" dirty="0" err="1"/>
              <a:t>선택이된다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주간 시작일은 월요일로 종료일은 일요일이다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달력에서 원하는 날짜에 마우스를 클릭하면 해당 주 전체가 회색으로 표시</a:t>
            </a:r>
            <a:r>
              <a:rPr lang="en-US" altLang="ko-KR" dirty="0"/>
              <a:t>(3)</a:t>
            </a:r>
            <a:r>
              <a:rPr lang="ko-KR" altLang="en-US" dirty="0"/>
              <a:t>되고 주간이 바로 바뀌게 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041363E-6E2F-4E3D-AA7F-9B71FB337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4464F0-378F-488F-A367-FCEC6C5A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75" y="3429000"/>
            <a:ext cx="2807640" cy="4457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6CE8D9-F40A-4885-9B8E-23C93731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59" y="3994279"/>
            <a:ext cx="2352672" cy="23598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id="{937BF256-387A-4360-A060-73A05E27BAAF}"/>
              </a:ext>
            </a:extLst>
          </p:cNvPr>
          <p:cNvSpPr/>
          <p:nvPr/>
        </p:nvSpPr>
        <p:spPr>
          <a:xfrm>
            <a:off x="346354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10C393C4-E53D-437F-9A48-2AFA5829A088}"/>
              </a:ext>
            </a:extLst>
          </p:cNvPr>
          <p:cNvSpPr/>
          <p:nvPr/>
        </p:nvSpPr>
        <p:spPr>
          <a:xfrm>
            <a:off x="3779311" y="387478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CD045-6C3A-49A4-9F6D-C9976A568128}"/>
              </a:ext>
            </a:extLst>
          </p:cNvPr>
          <p:cNvSpPr/>
          <p:nvPr/>
        </p:nvSpPr>
        <p:spPr>
          <a:xfrm>
            <a:off x="4011185" y="5819227"/>
            <a:ext cx="1802386" cy="43330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C1536117-492F-41B4-BB2A-6A8060361B2A}"/>
              </a:ext>
            </a:extLst>
          </p:cNvPr>
          <p:cNvSpPr/>
          <p:nvPr/>
        </p:nvSpPr>
        <p:spPr>
          <a:xfrm>
            <a:off x="3885959" y="56015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36216B93-181E-416E-AC9E-A3746909A5E1}"/>
              </a:ext>
            </a:extLst>
          </p:cNvPr>
          <p:cNvCxnSpPr>
            <a:stCxn id="13" idx="3"/>
            <a:endCxn id="14" idx="3"/>
          </p:cNvCxnSpPr>
          <p:nvPr/>
        </p:nvCxnSpPr>
        <p:spPr>
          <a:xfrm flipH="1">
            <a:off x="6238631" y="3651891"/>
            <a:ext cx="227484" cy="1522322"/>
          </a:xfrm>
          <a:prstGeom prst="curvedConnector3">
            <a:avLst>
              <a:gd name="adj1" fmla="val -1004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60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앨범 차트는 실시간 차트를 지원하지 않고 일간과 주간 차트만 지원한다</a:t>
            </a:r>
            <a:r>
              <a:rPr lang="en-US" altLang="ko-KR" dirty="0"/>
              <a:t>(1).</a:t>
            </a:r>
          </a:p>
          <a:p>
            <a:r>
              <a:rPr lang="ko-KR" altLang="en-US" dirty="0"/>
              <a:t>앨범차트에서는 목록형이 아니라 바둑판 형식으로 앨범 정보가 나열된다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정보</a:t>
            </a:r>
            <a:r>
              <a:rPr lang="en-US" altLang="ko-KR" dirty="0"/>
              <a:t>(2)</a:t>
            </a:r>
            <a:r>
              <a:rPr lang="ko-KR" altLang="en-US" dirty="0"/>
              <a:t>에는 앨범 이미지와 하단에 순위</a:t>
            </a:r>
            <a:r>
              <a:rPr lang="en-US" altLang="ko-KR" dirty="0"/>
              <a:t>,</a:t>
            </a:r>
            <a:r>
              <a:rPr lang="ko-KR" altLang="en-US" dirty="0"/>
              <a:t> 앨범 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발매일과 앨범 구분</a:t>
            </a:r>
            <a:r>
              <a:rPr lang="en-US" altLang="ko-KR" dirty="0"/>
              <a:t>(</a:t>
            </a:r>
            <a:r>
              <a:rPr lang="ko-KR" altLang="en-US" dirty="0"/>
              <a:t>정규</a:t>
            </a:r>
            <a:r>
              <a:rPr lang="en-US" altLang="ko-KR" dirty="0"/>
              <a:t>, </a:t>
            </a:r>
            <a:r>
              <a:rPr lang="ko-KR" altLang="en-US" dirty="0"/>
              <a:t>싱글</a:t>
            </a:r>
            <a:r>
              <a:rPr lang="en-US" altLang="ko-KR" dirty="0"/>
              <a:t>…)</a:t>
            </a:r>
            <a:r>
              <a:rPr lang="ko-KR" altLang="en-US" dirty="0"/>
              <a:t>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D4F055A-6532-4F67-A5AF-122145DF7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AB7169-78DE-4FE5-8127-D9CFE27B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95" y="3577863"/>
            <a:ext cx="1724025" cy="5429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94F3D9-6C6D-4FBE-A69D-77296B10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96" y="3299440"/>
            <a:ext cx="1598731" cy="2239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28885250-F89F-4588-AC31-32715C080903}"/>
              </a:ext>
            </a:extLst>
          </p:cNvPr>
          <p:cNvSpPr/>
          <p:nvPr/>
        </p:nvSpPr>
        <p:spPr>
          <a:xfrm>
            <a:off x="1328728" y="33900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96476B68-BECF-4C24-BE3E-1E917EB5AAA3}"/>
              </a:ext>
            </a:extLst>
          </p:cNvPr>
          <p:cNvSpPr/>
          <p:nvPr/>
        </p:nvSpPr>
        <p:spPr>
          <a:xfrm>
            <a:off x="4124368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9460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차트는 </a:t>
            </a:r>
            <a:r>
              <a:rPr lang="ko-KR" altLang="en-US" dirty="0" err="1"/>
              <a:t>일간별</a:t>
            </a:r>
            <a:r>
              <a:rPr lang="ko-KR" altLang="en-US" dirty="0"/>
              <a:t> </a:t>
            </a:r>
            <a:r>
              <a:rPr lang="ko-KR" altLang="en-US" dirty="0" err="1"/>
              <a:t>주간별</a:t>
            </a:r>
            <a:r>
              <a:rPr lang="ko-KR" altLang="en-US" dirty="0"/>
              <a:t> 차트를 지원한다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차트에서는 스테디셀러 링크가 있다</a:t>
            </a:r>
            <a:r>
              <a:rPr lang="en-US" altLang="ko-KR" dirty="0"/>
              <a:t>. </a:t>
            </a:r>
            <a:r>
              <a:rPr lang="ko-KR" altLang="en-US" dirty="0"/>
              <a:t>링크를 누르면 뮤직</a:t>
            </a:r>
            <a:r>
              <a:rPr lang="en-US" altLang="ko-KR" dirty="0"/>
              <a:t>PD </a:t>
            </a:r>
            <a:r>
              <a:rPr lang="ko-KR" altLang="en-US" dirty="0"/>
              <a:t>앨범 테마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상세 정보</a:t>
            </a:r>
            <a:r>
              <a:rPr lang="en-US" altLang="ko-KR" dirty="0"/>
              <a:t>(2)</a:t>
            </a:r>
            <a:r>
              <a:rPr lang="ko-KR" altLang="en-US" dirty="0"/>
              <a:t>는 커버 이미지와 하단에 앨범 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제작일</a:t>
            </a:r>
            <a:r>
              <a:rPr lang="en-US" altLang="ko-KR" dirty="0"/>
              <a:t>, </a:t>
            </a:r>
            <a:r>
              <a:rPr lang="ko-KR" altLang="en-US" dirty="0"/>
              <a:t>태그 정보가 표시된다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앨범명</a:t>
            </a:r>
            <a:r>
              <a:rPr lang="ko-KR" altLang="en-US" dirty="0"/>
              <a:t> 우측에 </a:t>
            </a:r>
            <a:r>
              <a:rPr lang="ko-KR" altLang="en-US" dirty="0" err="1"/>
              <a:t>더보기</a:t>
            </a:r>
            <a:r>
              <a:rPr lang="ko-KR" altLang="en-US" dirty="0"/>
              <a:t> 메뉴를 누르면 앨범에 대한 메뉴</a:t>
            </a:r>
            <a:r>
              <a:rPr lang="en-US" altLang="ko-KR" dirty="0"/>
              <a:t>(3)</a:t>
            </a:r>
            <a:r>
              <a:rPr lang="ko-KR" altLang="en-US" dirty="0"/>
              <a:t>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91A8BFC-92C7-4FF7-BD1F-A0975241E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670B97-E897-421F-8887-07676129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95" y="3538579"/>
            <a:ext cx="2296497" cy="3389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3853FD71-29BB-4F20-8F26-5C99A7A585DC}"/>
              </a:ext>
            </a:extLst>
          </p:cNvPr>
          <p:cNvSpPr/>
          <p:nvPr/>
        </p:nvSpPr>
        <p:spPr>
          <a:xfrm>
            <a:off x="1651367" y="33194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FCE7CF-217A-4A75-B659-A39E01A2C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21" y="3755558"/>
            <a:ext cx="2110314" cy="21693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9A1D3C27-3B50-482B-8BA7-E7D0E9DDAAEC}"/>
              </a:ext>
            </a:extLst>
          </p:cNvPr>
          <p:cNvSpPr/>
          <p:nvPr/>
        </p:nvSpPr>
        <p:spPr>
          <a:xfrm>
            <a:off x="4216884" y="35123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4BA45B-9B36-40B7-80F1-2B2911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783" y="1307779"/>
            <a:ext cx="1270558" cy="17946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id="{475E8A58-3A82-4C73-8A5E-5BBB12F043C2}"/>
              </a:ext>
            </a:extLst>
          </p:cNvPr>
          <p:cNvSpPr/>
          <p:nvPr/>
        </p:nvSpPr>
        <p:spPr>
          <a:xfrm>
            <a:off x="4999798" y="27594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74188A-1FCF-496E-9E5F-1A8C80F0D250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5925062" y="3102442"/>
            <a:ext cx="391848" cy="1964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1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차트도 일간과 주간 차트만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차트에서 영상 정보</a:t>
            </a:r>
            <a:r>
              <a:rPr lang="en-US" altLang="ko-KR" dirty="0"/>
              <a:t>(1)</a:t>
            </a:r>
            <a:r>
              <a:rPr lang="ko-KR" altLang="en-US" dirty="0"/>
              <a:t>는 영상의 썸네일 이미지와 썸네일 이미지 우측 하단에 총 재생시간이 표시되며 하단에 영상의 허용 연령대</a:t>
            </a:r>
            <a:r>
              <a:rPr lang="en-US" altLang="ko-KR" dirty="0"/>
              <a:t>, </a:t>
            </a:r>
            <a:r>
              <a:rPr lang="ko-KR" altLang="en-US" dirty="0"/>
              <a:t>영상 제목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공개일</a:t>
            </a:r>
            <a:r>
              <a:rPr lang="en-US" altLang="ko-KR" dirty="0"/>
              <a:t>, </a:t>
            </a:r>
            <a:r>
              <a:rPr lang="ko-KR" altLang="en-US" dirty="0"/>
              <a:t>영상 구분이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제목이 길 경우 </a:t>
            </a:r>
            <a:r>
              <a:rPr lang="en-US" altLang="ko-KR" dirty="0"/>
              <a:t>“…”</a:t>
            </a:r>
            <a:r>
              <a:rPr lang="ko-KR" altLang="en-US" dirty="0"/>
              <a:t>으로 생략되어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8CBB1B0-3AAD-4F01-B5F4-DD22087A3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A7715A-0A45-4044-974A-97FA14DC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61" y="3592680"/>
            <a:ext cx="2021828" cy="18684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6137C984-A25E-41AB-85C0-026C91073C95}"/>
              </a:ext>
            </a:extLst>
          </p:cNvPr>
          <p:cNvSpPr/>
          <p:nvPr/>
        </p:nvSpPr>
        <p:spPr>
          <a:xfrm>
            <a:off x="5178953" y="33607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61700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커넥트</a:t>
            </a:r>
            <a:r>
              <a:rPr lang="ko-KR" altLang="en-US" dirty="0"/>
              <a:t> 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커넥트</a:t>
            </a:r>
            <a:r>
              <a:rPr lang="ko-KR" altLang="en-US" dirty="0"/>
              <a:t> 곡은 일반 곡 차트와 동일하지만 실시간 차트는 지원하지 않는다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커넥트</a:t>
            </a:r>
            <a:r>
              <a:rPr lang="ko-KR" altLang="en-US" dirty="0"/>
              <a:t> 곡 차트는 일반 음원은 차트에 나오지않고 오직 </a:t>
            </a:r>
            <a:r>
              <a:rPr lang="ko-KR" altLang="en-US" dirty="0" err="1"/>
              <a:t>커넥트</a:t>
            </a:r>
            <a:r>
              <a:rPr lang="ko-KR" altLang="en-US" dirty="0"/>
              <a:t> 곡만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5BCC4B2-14F2-4E4E-BDD0-708110C12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4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커넥트</a:t>
            </a:r>
            <a:r>
              <a:rPr lang="ko-KR" altLang="en-US" dirty="0"/>
              <a:t> 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차트와 동일하지만 </a:t>
            </a:r>
            <a:r>
              <a:rPr lang="ko-KR" altLang="en-US" dirty="0" err="1"/>
              <a:t>커넥트</a:t>
            </a:r>
            <a:r>
              <a:rPr lang="ko-KR" altLang="en-US" dirty="0"/>
              <a:t> 영상만 차트로 집계한다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0B995B-D154-48D9-B53F-CD98DA214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음악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 음악 페이지에는 최근 공개된 곡들이나 앨범들을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최신 음악은 국가별 장르별로 분류할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국가별 분류는 벅스 차트에서 없었던 전체 국가를 선택할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841229D-21BE-4DD1-8DE5-C23351A2CE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9481C7-70B3-4562-A076-182F6CFAC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18" y="3103790"/>
            <a:ext cx="1028798" cy="35316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88493239-2B54-4E8E-8F10-2CBB95480FF7}"/>
              </a:ext>
            </a:extLst>
          </p:cNvPr>
          <p:cNvSpPr/>
          <p:nvPr/>
        </p:nvSpPr>
        <p:spPr>
          <a:xfrm>
            <a:off x="2262104" y="313990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1088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음악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 음악은 주목과 전체로 구분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주목의 경우 현재 뜨고있는 앨범들만 목록에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전체로 할 경우 전체 앨범이 목록에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최신음악은 일정 기간에 나온 곡이나 앨범이 아니라 전체 곡과 앨범들이 최근 날짜 순으로 정렬되어 보여지는 것이다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C282678C-F8A7-4C33-B126-EF59135F1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0B40FB-4849-4B54-A9CE-31F7BAF3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40" y="3429000"/>
            <a:ext cx="1343706" cy="41753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B45B9B38-A8A4-48B8-B50A-372ED58579A1}"/>
              </a:ext>
            </a:extLst>
          </p:cNvPr>
          <p:cNvSpPr/>
          <p:nvPr/>
        </p:nvSpPr>
        <p:spPr>
          <a:xfrm>
            <a:off x="1724684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846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벅스에서는 가입 수단을 </a:t>
            </a:r>
            <a:r>
              <a:rPr lang="en-US" altLang="ko-KR" dirty="0"/>
              <a:t>3</a:t>
            </a:r>
            <a:r>
              <a:rPr lang="ko-KR" altLang="en-US" dirty="0"/>
              <a:t>가지로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페이코</a:t>
            </a:r>
            <a:r>
              <a:rPr lang="ko-KR" altLang="en-US" dirty="0"/>
              <a:t> 로그인</a:t>
            </a:r>
            <a:endParaRPr lang="en-US" altLang="ko-KR" dirty="0"/>
          </a:p>
          <a:p>
            <a:pPr lvl="1"/>
            <a:r>
              <a:rPr lang="ko-KR" altLang="en-US" dirty="0"/>
              <a:t>벅스 자체 로그인</a:t>
            </a:r>
            <a:endParaRPr lang="en-US" altLang="ko-KR" dirty="0"/>
          </a:p>
          <a:p>
            <a:pPr lvl="1"/>
            <a:r>
              <a:rPr lang="ko-KR" altLang="en-US" dirty="0"/>
              <a:t>페이스북 로그인</a:t>
            </a:r>
            <a:endParaRPr lang="en-US" altLang="ko-KR" dirty="0"/>
          </a:p>
          <a:p>
            <a:r>
              <a:rPr lang="ko-KR" altLang="en-US" dirty="0"/>
              <a:t>최초 로그인 한번 이후 로그인이 유지되는 </a:t>
            </a:r>
            <a:r>
              <a:rPr lang="en-US" altLang="ko-KR" dirty="0"/>
              <a:t>“</a:t>
            </a:r>
            <a:r>
              <a:rPr lang="ko-KR" altLang="en-US" dirty="0"/>
              <a:t>선택한 아이디로 로그인 상태 유지</a:t>
            </a:r>
            <a:r>
              <a:rPr lang="en-US" altLang="ko-KR" dirty="0"/>
              <a:t>” </a:t>
            </a:r>
            <a:r>
              <a:rPr lang="ko-KR" altLang="en-US" dirty="0"/>
              <a:t>기능을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 하단에 벅스 회원가입 버튼으로 회원가입이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469BFD93-DCC6-47FD-B2B0-A7DC1EBCAF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30488" y="1643062"/>
            <a:ext cx="39338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59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r>
              <a:rPr lang="ko-KR" altLang="en-US" dirty="0"/>
              <a:t>는 사용자가 들은</a:t>
            </a:r>
            <a:r>
              <a:rPr lang="en-US" altLang="ko-KR" dirty="0"/>
              <a:t>, </a:t>
            </a:r>
            <a:r>
              <a:rPr lang="ko-KR" altLang="en-US" dirty="0"/>
              <a:t>다운로드한</a:t>
            </a:r>
            <a:r>
              <a:rPr lang="en-US" altLang="ko-KR" dirty="0"/>
              <a:t>, </a:t>
            </a:r>
            <a:r>
              <a:rPr lang="ko-KR" altLang="en-US" dirty="0"/>
              <a:t>검색한</a:t>
            </a:r>
            <a:r>
              <a:rPr lang="en-US" altLang="ko-KR" dirty="0"/>
              <a:t>, </a:t>
            </a:r>
            <a:r>
              <a:rPr lang="ko-KR" altLang="en-US" dirty="0"/>
              <a:t>좋아한 모든 패턴을 분석해 마음에 </a:t>
            </a:r>
            <a:r>
              <a:rPr lang="ko-KR" altLang="en-US" dirty="0" err="1"/>
              <a:t>들만한</a:t>
            </a:r>
            <a:r>
              <a:rPr lang="ko-KR" altLang="en-US" dirty="0"/>
              <a:t> 앨범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재생목록을 매일 추천해주는 서비스이다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추천되는 것은 재생 목록</a:t>
            </a:r>
            <a:r>
              <a:rPr lang="en-US" altLang="ko-KR" dirty="0"/>
              <a:t>, </a:t>
            </a:r>
            <a:r>
              <a:rPr lang="ko-KR" altLang="en-US" dirty="0"/>
              <a:t>앨범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이전에 들었던 곡들</a:t>
            </a:r>
            <a:r>
              <a:rPr lang="en-US" altLang="ko-KR" dirty="0"/>
              <a:t>, </a:t>
            </a:r>
            <a:r>
              <a:rPr lang="ko-KR" altLang="en-US" dirty="0"/>
              <a:t>오늘 듣기 좋은 재생목록</a:t>
            </a:r>
            <a:r>
              <a:rPr lang="en-US" altLang="ko-KR" dirty="0"/>
              <a:t>, </a:t>
            </a:r>
            <a:r>
              <a:rPr lang="ko-KR" altLang="en-US" dirty="0"/>
              <a:t>라디오 채널 추천</a:t>
            </a:r>
            <a:r>
              <a:rPr lang="en-US" altLang="ko-KR" dirty="0"/>
              <a:t>, </a:t>
            </a:r>
            <a:r>
              <a:rPr lang="ko-KR" altLang="en-US" dirty="0"/>
              <a:t>추천 </a:t>
            </a:r>
            <a:r>
              <a:rPr lang="ko-KR" altLang="en-US" dirty="0" err="1"/>
              <a:t>장르등을</a:t>
            </a:r>
            <a:r>
              <a:rPr lang="ko-KR" altLang="en-US" dirty="0"/>
              <a:t> 제공한다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070A3BC-FBC1-4FBD-8CE3-90773B226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25E69B6D-896A-4853-9518-02D68B0B3F88}"/>
              </a:ext>
            </a:extLst>
          </p:cNvPr>
          <p:cNvSpPr/>
          <p:nvPr/>
        </p:nvSpPr>
        <p:spPr>
          <a:xfrm>
            <a:off x="-412891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3051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추천 재생 목록</a:t>
            </a:r>
            <a:r>
              <a:rPr lang="en-US" altLang="ko-KR" dirty="0"/>
              <a:t>(1)</a:t>
            </a:r>
            <a:r>
              <a:rPr lang="ko-KR" altLang="en-US" dirty="0"/>
              <a:t>은 어떤 이유에서 추천하는지를 상단에 알려주고 추천한 곡들 목록의 일부</a:t>
            </a:r>
            <a:r>
              <a:rPr lang="en-US" altLang="ko-KR" dirty="0"/>
              <a:t>(5</a:t>
            </a:r>
            <a:r>
              <a:rPr lang="ko-KR" altLang="en-US" dirty="0"/>
              <a:t>곡</a:t>
            </a:r>
            <a:r>
              <a:rPr lang="en-US" altLang="ko-KR" dirty="0"/>
              <a:t>)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듣기</a:t>
            </a:r>
            <a:r>
              <a:rPr lang="en-US" altLang="ko-KR" dirty="0"/>
              <a:t>(2)</a:t>
            </a:r>
            <a:r>
              <a:rPr lang="ko-KR" altLang="en-US" dirty="0"/>
              <a:t>를 누르면 즉시 사용자의 재생 목록에 추천된 목록이 추가된다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20</a:t>
            </a:r>
            <a:r>
              <a:rPr lang="ko-KR" altLang="en-US" dirty="0"/>
              <a:t>곡</a:t>
            </a:r>
            <a:r>
              <a:rPr lang="en-US" altLang="ko-KR" dirty="0"/>
              <a:t>(3)</a:t>
            </a:r>
            <a:r>
              <a:rPr lang="ko-KR" altLang="en-US" dirty="0"/>
              <a:t>을 누르면 전체 재생목록이 나타나며 카드가 세로로 늘어난다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070A3BC-FBC1-4FBD-8CE3-90773B226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25E69B6D-896A-4853-9518-02D68B0B3F88}"/>
              </a:ext>
            </a:extLst>
          </p:cNvPr>
          <p:cNvSpPr/>
          <p:nvPr/>
        </p:nvSpPr>
        <p:spPr>
          <a:xfrm>
            <a:off x="-443426" y="35461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55A4D2-9115-415F-89A9-10886EFB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82" y="3144417"/>
            <a:ext cx="2380070" cy="342921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70D203-5566-4501-B5A2-40C003E5953E}"/>
              </a:ext>
            </a:extLst>
          </p:cNvPr>
          <p:cNvSpPr/>
          <p:nvPr/>
        </p:nvSpPr>
        <p:spPr>
          <a:xfrm>
            <a:off x="1631054" y="29865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809F40-99E6-4690-BCD8-4FE937330011}"/>
              </a:ext>
            </a:extLst>
          </p:cNvPr>
          <p:cNvSpPr/>
          <p:nvPr/>
        </p:nvSpPr>
        <p:spPr>
          <a:xfrm>
            <a:off x="1862356" y="6182687"/>
            <a:ext cx="897622" cy="3101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C8F131C2-A19E-4504-A24D-5C0BE7AAA6E0}"/>
              </a:ext>
            </a:extLst>
          </p:cNvPr>
          <p:cNvSpPr/>
          <p:nvPr/>
        </p:nvSpPr>
        <p:spPr>
          <a:xfrm>
            <a:off x="1700247" y="59646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5E828B16-B7C2-42C7-B608-D2398E449A20}"/>
              </a:ext>
            </a:extLst>
          </p:cNvPr>
          <p:cNvSpPr/>
          <p:nvPr/>
        </p:nvSpPr>
        <p:spPr>
          <a:xfrm>
            <a:off x="4048170" y="61771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35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장르 페이지에는 사용자가 원하는 장르를 쉽게 검색할 수 있도록 하는 서비스를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상단</a:t>
            </a:r>
            <a:r>
              <a:rPr lang="en-US" altLang="ko-KR" dirty="0"/>
              <a:t>(1)</a:t>
            </a:r>
            <a:r>
              <a:rPr lang="ko-KR" altLang="en-US" dirty="0"/>
              <a:t>에는 장르가 아닌 레이블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장르에는 크게 국내 장르</a:t>
            </a:r>
            <a:r>
              <a:rPr lang="en-US" altLang="ko-KR" dirty="0"/>
              <a:t>, </a:t>
            </a:r>
            <a:r>
              <a:rPr lang="ko-KR" altLang="en-US" dirty="0"/>
              <a:t>해외 장르</a:t>
            </a:r>
            <a:r>
              <a:rPr lang="en-US" altLang="ko-KR" dirty="0"/>
              <a:t>, </a:t>
            </a:r>
            <a:r>
              <a:rPr lang="ko-KR" altLang="en-US" dirty="0"/>
              <a:t>기타 장르가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선택하면 해당 장르로 분류된 곡 또는 앨범 목록을 보여주는 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B1A6128-E6AD-487B-B703-90FBF3D34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990F5F-823C-451B-B85E-E2064C9CB04B}"/>
              </a:ext>
            </a:extLst>
          </p:cNvPr>
          <p:cNvSpPr/>
          <p:nvPr/>
        </p:nvSpPr>
        <p:spPr>
          <a:xfrm>
            <a:off x="2080470" y="3397542"/>
            <a:ext cx="6031684" cy="5788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7376CE08-AED1-4D1F-9CA0-E3F32296CC83}"/>
              </a:ext>
            </a:extLst>
          </p:cNvPr>
          <p:cNvSpPr/>
          <p:nvPr/>
        </p:nvSpPr>
        <p:spPr>
          <a:xfrm>
            <a:off x="1922588" y="32396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2432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장르를 선택하면 선택한 장르의 세부 장르</a:t>
            </a:r>
            <a:r>
              <a:rPr lang="en-US" altLang="ko-KR" dirty="0"/>
              <a:t>(1)</a:t>
            </a:r>
            <a:r>
              <a:rPr lang="ko-KR" altLang="en-US" dirty="0"/>
              <a:t>를 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장르에 대한 곡 차트</a:t>
            </a:r>
            <a:r>
              <a:rPr lang="en-US" altLang="ko-KR" dirty="0"/>
              <a:t>, </a:t>
            </a:r>
            <a:r>
              <a:rPr lang="ko-KR" altLang="en-US" dirty="0"/>
              <a:t>최신 곡</a:t>
            </a:r>
            <a:r>
              <a:rPr lang="en-US" altLang="ko-KR" dirty="0"/>
              <a:t>, </a:t>
            </a:r>
            <a:r>
              <a:rPr lang="ko-KR" altLang="en-US" dirty="0"/>
              <a:t>최신 앨범</a:t>
            </a:r>
            <a:r>
              <a:rPr lang="en-US" altLang="ko-KR" dirty="0"/>
              <a:t>,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r>
              <a:rPr lang="en-US" altLang="ko-KR" dirty="0"/>
              <a:t>, </a:t>
            </a:r>
            <a:r>
              <a:rPr lang="ko-KR" altLang="en-US" dirty="0"/>
              <a:t>스페셜을 구분</a:t>
            </a:r>
            <a:r>
              <a:rPr lang="en-US" altLang="ko-KR" dirty="0"/>
              <a:t>(2)</a:t>
            </a:r>
            <a:r>
              <a:rPr lang="ko-KR" altLang="en-US" dirty="0"/>
              <a:t>하여 볼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A9EFB8B-BAFE-4367-899C-C3416EDE11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4413D-D177-4ACD-B4A5-F3E28CA7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39" y="3100911"/>
            <a:ext cx="4804002" cy="3510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17879437-5D1B-4E92-A7FD-CA821B6935EE}"/>
              </a:ext>
            </a:extLst>
          </p:cNvPr>
          <p:cNvSpPr/>
          <p:nvPr/>
        </p:nvSpPr>
        <p:spPr>
          <a:xfrm>
            <a:off x="1659190" y="28621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2929ED-D13D-4885-A312-CD5B7929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55" y="3516752"/>
            <a:ext cx="4037156" cy="5252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39D3390E-31EF-4CAD-BCC9-18744F9A961E}"/>
              </a:ext>
            </a:extLst>
          </p:cNvPr>
          <p:cNvSpPr/>
          <p:nvPr/>
        </p:nvSpPr>
        <p:spPr>
          <a:xfrm>
            <a:off x="1742981" y="392558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8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뮤직포스트 페이지는 음악과 관련된 글들을 보는 서비스이다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카테고리는 전체 글들을 볼 수 있는 홈과 주간 </a:t>
            </a:r>
            <a:r>
              <a:rPr lang="ko-KR" altLang="en-US" dirty="0" err="1"/>
              <a:t>핫이슈</a:t>
            </a:r>
            <a:r>
              <a:rPr lang="en-US" altLang="ko-KR" dirty="0"/>
              <a:t>, 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페스티벌</a:t>
            </a:r>
            <a:r>
              <a:rPr lang="en-US" altLang="ko-KR" dirty="0"/>
              <a:t>, </a:t>
            </a:r>
            <a:r>
              <a:rPr lang="ko-KR" altLang="en-US" dirty="0" err="1"/>
              <a:t>뮤직포커스</a:t>
            </a:r>
            <a:r>
              <a:rPr lang="en-US" altLang="ko-KR" dirty="0"/>
              <a:t>, </a:t>
            </a:r>
            <a:r>
              <a:rPr lang="ko-KR" altLang="en-US" dirty="0"/>
              <a:t>이달의 앨범</a:t>
            </a:r>
            <a:r>
              <a:rPr lang="en-US" altLang="ko-KR" dirty="0"/>
              <a:t>, </a:t>
            </a:r>
            <a:r>
              <a:rPr lang="ko-KR" altLang="en-US" dirty="0" err="1"/>
              <a:t>올댓장르</a:t>
            </a:r>
            <a:r>
              <a:rPr lang="en-US" altLang="ko-KR" dirty="0"/>
              <a:t>, </a:t>
            </a:r>
            <a:r>
              <a:rPr lang="ko-KR" altLang="en-US" dirty="0"/>
              <a:t>숨은 아티스트</a:t>
            </a:r>
            <a:r>
              <a:rPr lang="en-US" altLang="ko-KR" dirty="0"/>
              <a:t>, </a:t>
            </a:r>
            <a:r>
              <a:rPr lang="ko-KR" altLang="en-US" dirty="0"/>
              <a:t>스페셜 라이브</a:t>
            </a:r>
            <a:r>
              <a:rPr lang="en-US" altLang="ko-KR" dirty="0"/>
              <a:t>, </a:t>
            </a:r>
            <a:r>
              <a:rPr lang="ko-KR" altLang="en-US" dirty="0" err="1"/>
              <a:t>슈퍼사운드로</a:t>
            </a:r>
            <a:r>
              <a:rPr lang="ko-KR" altLang="en-US" dirty="0"/>
              <a:t> 분류된다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6DDC1CB-E67D-45A6-A988-2E99BC798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2FF1DB-8726-4152-9E27-E7D54CC7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8" y="3172894"/>
            <a:ext cx="7177524" cy="5122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Oval 9">
            <a:extLst>
              <a:ext uri="{FF2B5EF4-FFF2-40B4-BE49-F238E27FC236}">
                <a16:creationId xmlns:a16="http://schemas.microsoft.com/office/drawing/2014/main" id="{D5FADE49-0907-449C-AA26-EF7FD9EB87D8}"/>
              </a:ext>
            </a:extLst>
          </p:cNvPr>
          <p:cNvSpPr/>
          <p:nvPr/>
        </p:nvSpPr>
        <p:spPr>
          <a:xfrm>
            <a:off x="850756" y="30150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204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뮤직포스트의 글들은 바둑판 형식으로 보여지며 포스트 내용은 포스트 대표 이미지와 그 하단에 카테고리 분류</a:t>
            </a:r>
            <a:r>
              <a:rPr lang="en-US" altLang="ko-KR" dirty="0"/>
              <a:t>, </a:t>
            </a:r>
            <a:r>
              <a:rPr lang="ko-KR" altLang="en-US" dirty="0"/>
              <a:t>포스트 제목</a:t>
            </a:r>
            <a:r>
              <a:rPr lang="en-US" altLang="ko-KR" dirty="0"/>
              <a:t>, </a:t>
            </a:r>
            <a:r>
              <a:rPr lang="ko-KR" altLang="en-US" dirty="0"/>
              <a:t>작성일이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09C0B53-2B2B-4EE9-9C4D-1C729A723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4D9E4D-FD74-4FDC-ADB3-F6865439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56" y="3880539"/>
            <a:ext cx="2255048" cy="22434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6D6FC6FF-5797-4A25-901E-253BE09A37E5}"/>
              </a:ext>
            </a:extLst>
          </p:cNvPr>
          <p:cNvSpPr/>
          <p:nvPr/>
        </p:nvSpPr>
        <p:spPr>
          <a:xfrm>
            <a:off x="3836774" y="37432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5341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포스트를 클릭하면 해당 포스트를 볼 수 있는 페이지가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포스트 상단에는 포스트 제목</a:t>
            </a:r>
            <a:r>
              <a:rPr lang="en-US" altLang="ko-KR" dirty="0"/>
              <a:t>(1)</a:t>
            </a:r>
            <a:r>
              <a:rPr lang="ko-KR" altLang="en-US" dirty="0"/>
              <a:t>과 우측에 게시일</a:t>
            </a:r>
            <a:r>
              <a:rPr lang="en-US" altLang="ko-KR" dirty="0"/>
              <a:t>(2)</a:t>
            </a:r>
            <a:r>
              <a:rPr lang="ko-KR" altLang="en-US" dirty="0"/>
              <a:t>이 표시되고 중앙에 포스트 이미지</a:t>
            </a:r>
            <a:r>
              <a:rPr lang="en-US" altLang="ko-KR" dirty="0"/>
              <a:t>(3)</a:t>
            </a:r>
            <a:r>
              <a:rPr lang="ko-KR" altLang="en-US" dirty="0"/>
              <a:t>가 나타난다</a:t>
            </a:r>
            <a:r>
              <a:rPr lang="en-US" altLang="ko-KR" dirty="0"/>
              <a:t>. </a:t>
            </a:r>
            <a:r>
              <a:rPr lang="ko-KR" altLang="en-US" dirty="0"/>
              <a:t>이미지 하단에는 포스트에서 소개한 곡들을 들을 수 있는 </a:t>
            </a:r>
            <a:r>
              <a:rPr lang="en-US" altLang="ko-KR" dirty="0"/>
              <a:t>“</a:t>
            </a:r>
            <a:r>
              <a:rPr lang="ko-KR" altLang="en-US" dirty="0" err="1"/>
              <a:t>소개곡</a:t>
            </a:r>
            <a:r>
              <a:rPr lang="ko-KR" altLang="en-US" dirty="0"/>
              <a:t> 전체 듣기</a:t>
            </a:r>
            <a:r>
              <a:rPr lang="en-US" altLang="ko-KR" dirty="0"/>
              <a:t>” </a:t>
            </a:r>
            <a:r>
              <a:rPr lang="ko-KR" altLang="en-US" dirty="0"/>
              <a:t>버튼</a:t>
            </a:r>
            <a:r>
              <a:rPr lang="en-US" altLang="ko-KR" dirty="0"/>
              <a:t>(4)</a:t>
            </a:r>
            <a:r>
              <a:rPr lang="ko-KR" altLang="en-US" dirty="0"/>
              <a:t>이 있고 관련된 시리즈를 볼 수 있는 위치로 바로 이동이 가능한 링크가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</a:t>
            </a:r>
            <a:r>
              <a:rPr lang="en-US" altLang="ko-KR" dirty="0"/>
              <a:t>(5)</a:t>
            </a:r>
            <a:r>
              <a:rPr lang="ko-KR" altLang="en-US" dirty="0"/>
              <a:t>에는 현재 포스트에 달려있는 </a:t>
            </a:r>
            <a:r>
              <a:rPr lang="en-US" altLang="ko-KR" dirty="0"/>
              <a:t>“</a:t>
            </a:r>
            <a:r>
              <a:rPr lang="ko-KR" altLang="en-US" dirty="0"/>
              <a:t>한마디</a:t>
            </a:r>
            <a:r>
              <a:rPr lang="en-US" altLang="ko-KR" dirty="0"/>
              <a:t>”</a:t>
            </a:r>
            <a:r>
              <a:rPr lang="ko-KR" altLang="en-US" dirty="0"/>
              <a:t>의 수를 확인할 수 있고 이 포스트를 다른 </a:t>
            </a:r>
            <a:r>
              <a:rPr lang="en-US" altLang="ko-KR" dirty="0"/>
              <a:t>SNS </a:t>
            </a:r>
            <a:r>
              <a:rPr lang="ko-KR" altLang="en-US" dirty="0"/>
              <a:t>서비스에 바로 공유할 수 있는 버튼이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ACEF552-B627-4ACB-A35C-C567BBFC7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96D4D-0C0B-4812-B3BD-6B7173FC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" y="1621879"/>
            <a:ext cx="7761929" cy="30845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id="{507633CC-5A04-47D8-8D9C-6845325EA32C}"/>
              </a:ext>
            </a:extLst>
          </p:cNvPr>
          <p:cNvSpPr/>
          <p:nvPr/>
        </p:nvSpPr>
        <p:spPr>
          <a:xfrm>
            <a:off x="480149" y="17081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DECBC921-C2B8-4455-B4C8-A2D2F04756F0}"/>
              </a:ext>
            </a:extLst>
          </p:cNvPr>
          <p:cNvSpPr/>
          <p:nvPr/>
        </p:nvSpPr>
        <p:spPr>
          <a:xfrm>
            <a:off x="7333955" y="17033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E9DA8E1F-6344-4734-92EB-1DF83318A84A}"/>
              </a:ext>
            </a:extLst>
          </p:cNvPr>
          <p:cNvSpPr/>
          <p:nvPr/>
        </p:nvSpPr>
        <p:spPr>
          <a:xfrm>
            <a:off x="1168047" y="26429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FB092952-3FD8-4DA2-A799-508ECE8764A9}"/>
              </a:ext>
            </a:extLst>
          </p:cNvPr>
          <p:cNvSpPr/>
          <p:nvPr/>
        </p:nvSpPr>
        <p:spPr>
          <a:xfrm>
            <a:off x="2711621" y="424522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E62749DD-AD02-4DB1-BD50-B0C8C349FBE7}"/>
              </a:ext>
            </a:extLst>
          </p:cNvPr>
          <p:cNvSpPr/>
          <p:nvPr/>
        </p:nvSpPr>
        <p:spPr>
          <a:xfrm>
            <a:off x="6193052" y="42741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715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포스트에 댓글 기능인 </a:t>
            </a:r>
            <a:r>
              <a:rPr lang="en-US" altLang="ko-KR" dirty="0"/>
              <a:t>“</a:t>
            </a:r>
            <a:r>
              <a:rPr lang="ko-KR" altLang="en-US" dirty="0" err="1"/>
              <a:t>한마디＂를</a:t>
            </a:r>
            <a:r>
              <a:rPr lang="ko-KR" altLang="en-US" dirty="0"/>
              <a:t> 작성하거나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한마디</a:t>
            </a:r>
            <a:r>
              <a:rPr lang="en-US" altLang="ko-KR" dirty="0"/>
              <a:t>”</a:t>
            </a:r>
            <a:r>
              <a:rPr lang="ko-KR" altLang="en-US" dirty="0"/>
              <a:t>는 로그인한 회원만 작성이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한 회원은 다른 사람이 작성한 </a:t>
            </a:r>
            <a:r>
              <a:rPr lang="en-US" altLang="ko-KR" dirty="0"/>
              <a:t>“</a:t>
            </a:r>
            <a:r>
              <a:rPr lang="ko-KR" altLang="en-US" dirty="0" err="1"/>
              <a:t>한마디＂에</a:t>
            </a:r>
            <a:r>
              <a:rPr lang="en-US" altLang="ko-KR" dirty="0"/>
              <a:t> </a:t>
            </a:r>
            <a:r>
              <a:rPr lang="ko-KR" altLang="en-US" dirty="0"/>
              <a:t>추천과 비추천을 할 수 있다</a:t>
            </a:r>
            <a:r>
              <a:rPr lang="en-US" altLang="ko-KR" dirty="0"/>
              <a:t>. </a:t>
            </a:r>
            <a:r>
              <a:rPr lang="ko-KR" altLang="en-US" dirty="0"/>
              <a:t>추천을 하면 해당 </a:t>
            </a:r>
            <a:r>
              <a:rPr lang="en-US" altLang="ko-KR" dirty="0"/>
              <a:t>“</a:t>
            </a:r>
            <a:r>
              <a:rPr lang="ko-KR" altLang="en-US" dirty="0" err="1"/>
              <a:t>한마디＂의</a:t>
            </a:r>
            <a:r>
              <a:rPr lang="ko-KR" altLang="en-US" dirty="0"/>
              <a:t> 추천 버튼이 빨간색으로 </a:t>
            </a:r>
            <a:r>
              <a:rPr lang="ko-KR" altLang="en-US" dirty="0" err="1"/>
              <a:t>토글</a:t>
            </a:r>
            <a:r>
              <a:rPr lang="en-US" altLang="ko-KR" dirty="0"/>
              <a:t>(1)</a:t>
            </a:r>
            <a:r>
              <a:rPr lang="ko-KR" altLang="en-US" dirty="0"/>
              <a:t>되고 한번 더 누르면 추천이 다시 취소되며 원래대로 돌아온다</a:t>
            </a:r>
            <a:r>
              <a:rPr lang="en-US" altLang="ko-KR" dirty="0"/>
              <a:t>. </a:t>
            </a:r>
            <a:r>
              <a:rPr lang="ko-KR" altLang="en-US" dirty="0"/>
              <a:t>비추천을 누르면 </a:t>
            </a:r>
            <a:r>
              <a:rPr lang="ko-KR" altLang="en-US" dirty="0" err="1"/>
              <a:t>비추천</a:t>
            </a:r>
            <a:r>
              <a:rPr lang="ko-KR" altLang="en-US" dirty="0"/>
              <a:t> 버튼이 파란색으로 </a:t>
            </a:r>
            <a:r>
              <a:rPr lang="ko-KR" altLang="en-US" dirty="0" err="1"/>
              <a:t>토글</a:t>
            </a:r>
            <a:r>
              <a:rPr lang="en-US" altLang="ko-KR" dirty="0"/>
              <a:t>(2)</a:t>
            </a:r>
            <a:r>
              <a:rPr lang="ko-KR" altLang="en-US" dirty="0"/>
              <a:t>되고 </a:t>
            </a:r>
            <a:r>
              <a:rPr lang="ko-KR" altLang="en-US" dirty="0" err="1"/>
              <a:t>한번더</a:t>
            </a:r>
            <a:r>
              <a:rPr lang="ko-KR" altLang="en-US" dirty="0"/>
              <a:t> 누르면 취소된다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5AE138-4C88-4FE5-BE7D-9FC7DC69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4" y="4940656"/>
            <a:ext cx="1238250" cy="4476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89DCAF-489A-44A4-BDB2-BD3CA0F97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5540052"/>
            <a:ext cx="1266825" cy="5334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BCDD1756-FA74-40A3-BA51-20931CA55D83}"/>
              </a:ext>
            </a:extLst>
          </p:cNvPr>
          <p:cNvSpPr/>
          <p:nvPr/>
        </p:nvSpPr>
        <p:spPr>
          <a:xfrm>
            <a:off x="5244900" y="47018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893F5E72-1984-4AE1-AB7E-AB6DC26AC72B}"/>
              </a:ext>
            </a:extLst>
          </p:cNvPr>
          <p:cNvSpPr/>
          <p:nvPr/>
        </p:nvSpPr>
        <p:spPr>
          <a:xfrm>
            <a:off x="5244900" y="54089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7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벅스에 뮤직</a:t>
            </a:r>
            <a:r>
              <a:rPr lang="en-US" altLang="ko-KR" dirty="0"/>
              <a:t>PD</a:t>
            </a:r>
            <a:r>
              <a:rPr lang="ko-KR" altLang="en-US" dirty="0"/>
              <a:t>들이 만든 앨범을 볼 수 있는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신청은 페이지 우측에 </a:t>
            </a:r>
            <a:r>
              <a:rPr lang="en-US" altLang="ko-KR" dirty="0"/>
              <a:t>“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  <a:r>
              <a:rPr lang="en-US" altLang="ko-KR" dirty="0"/>
              <a:t>“ </a:t>
            </a:r>
            <a:r>
              <a:rPr lang="ko-KR" altLang="en-US" dirty="0"/>
              <a:t>버튼</a:t>
            </a:r>
            <a:r>
              <a:rPr lang="en-US" altLang="ko-KR" dirty="0"/>
              <a:t>(1)</a:t>
            </a:r>
            <a:r>
              <a:rPr lang="ko-KR" altLang="en-US" dirty="0"/>
              <a:t>을 눌러서 지원이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821C6F4-08A5-49C3-BD8A-340AA5419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E75BD8-3ADE-43D8-A898-8D99780F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46" y="2806902"/>
            <a:ext cx="1202386" cy="4130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08EBF101-B87E-4D22-B9E6-99777C3121BA}"/>
              </a:ext>
            </a:extLst>
          </p:cNvPr>
          <p:cNvSpPr/>
          <p:nvPr/>
        </p:nvSpPr>
        <p:spPr>
          <a:xfrm>
            <a:off x="6804572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84070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지원하기를 눌러 나오는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상단에는 뮤직</a:t>
            </a:r>
            <a:r>
              <a:rPr lang="en-US" altLang="ko-KR" dirty="0"/>
              <a:t>PD</a:t>
            </a:r>
            <a:r>
              <a:rPr lang="ko-KR" altLang="en-US" dirty="0"/>
              <a:t>에 관한 설명</a:t>
            </a:r>
            <a:r>
              <a:rPr lang="en-US" altLang="ko-KR" dirty="0"/>
              <a:t>(1)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나만의 좋은 앨범 추천</a:t>
            </a:r>
            <a:endParaRPr lang="en-US" altLang="ko-KR" dirty="0"/>
          </a:p>
          <a:p>
            <a:pPr lvl="1"/>
            <a:r>
              <a:rPr lang="ko-KR" altLang="en-US" dirty="0"/>
              <a:t>나만의 리스트 공유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0FD19A2-13EE-4005-8D59-F84B179E72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7547AD-DA66-4E0D-9B7B-44F4323B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65" y="2704266"/>
            <a:ext cx="6725821" cy="167520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9607C941-5968-4197-84E0-F617A7218646}"/>
              </a:ext>
            </a:extLst>
          </p:cNvPr>
          <p:cNvSpPr/>
          <p:nvPr/>
        </p:nvSpPr>
        <p:spPr>
          <a:xfrm>
            <a:off x="1243537" y="246010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454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벅스로 로그인을 누르면 창 내용이 아이디 </a:t>
            </a:r>
            <a:r>
              <a:rPr lang="ko-KR" altLang="en-US" dirty="0" err="1"/>
              <a:t>입력창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입력창</a:t>
            </a:r>
            <a:r>
              <a:rPr lang="en-US" altLang="ko-KR" dirty="0"/>
              <a:t>, </a:t>
            </a:r>
            <a:r>
              <a:rPr lang="ko-KR" altLang="en-US" dirty="0"/>
              <a:t>로그인 버튼</a:t>
            </a:r>
            <a:r>
              <a:rPr lang="en-US" altLang="ko-KR" dirty="0"/>
              <a:t>, </a:t>
            </a:r>
            <a:r>
              <a:rPr lang="ko-KR" altLang="en-US" dirty="0"/>
              <a:t>아이디 저장 체크박스</a:t>
            </a:r>
            <a:r>
              <a:rPr lang="en-US" altLang="ko-KR" dirty="0"/>
              <a:t>, </a:t>
            </a:r>
            <a:r>
              <a:rPr lang="ko-KR" altLang="en-US" dirty="0"/>
              <a:t>로그인 유지 체크박스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버튼</a:t>
            </a:r>
            <a:r>
              <a:rPr lang="en-US" altLang="ko-KR" dirty="0"/>
              <a:t>, </a:t>
            </a:r>
            <a:r>
              <a:rPr lang="ko-KR" altLang="en-US" dirty="0"/>
              <a:t>벅스 회원가입 버튼으로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입력창에 아무것도 입력되지 않은 상태이면 </a:t>
            </a:r>
            <a:r>
              <a:rPr lang="en-US" altLang="ko-KR" dirty="0"/>
              <a:t>“</a:t>
            </a:r>
            <a:r>
              <a:rPr lang="ko-KR" altLang="en-US" dirty="0"/>
              <a:t>아이디 또는 이메일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ID@bugs.co.kr)” </a:t>
            </a:r>
            <a:r>
              <a:rPr lang="ko-KR" altLang="en-US" dirty="0"/>
              <a:t>메시지가 입력창에 나타난다</a:t>
            </a:r>
            <a:r>
              <a:rPr lang="en-US" altLang="ko-KR" dirty="0"/>
              <a:t>. </a:t>
            </a:r>
            <a:r>
              <a:rPr lang="ko-KR" altLang="en-US" dirty="0"/>
              <a:t>입력창에 포커스를 주거나 다른 내용을 입력하면 해당 내용이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입력창에 아무것도 입력되지 않았거나 포커스가 없는 상태에서 </a:t>
            </a:r>
            <a:r>
              <a:rPr lang="en-US" altLang="ko-KR" dirty="0"/>
              <a:t>“</a:t>
            </a:r>
            <a:r>
              <a:rPr lang="ko-KR" altLang="en-US" dirty="0"/>
              <a:t>비밀번호</a:t>
            </a:r>
            <a:r>
              <a:rPr lang="en-US" altLang="ko-KR" dirty="0"/>
              <a:t>”</a:t>
            </a:r>
            <a:r>
              <a:rPr lang="ko-KR" altLang="en-US" dirty="0"/>
              <a:t>메시지가 입력창에 표시된다</a:t>
            </a:r>
            <a:r>
              <a:rPr lang="en-US" altLang="ko-KR" dirty="0"/>
              <a:t>. </a:t>
            </a:r>
            <a:r>
              <a:rPr lang="ko-KR" altLang="en-US" dirty="0"/>
              <a:t>포커스를 주거나 입력을 하면 해당 내용이 사라진다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40AAC1F-85EA-407A-840C-73FA6438B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73350" y="2166937"/>
            <a:ext cx="3848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설명 아래에는 탭으로 구분하여 </a:t>
            </a:r>
            <a:r>
              <a:rPr lang="en-US" altLang="ko-KR" dirty="0"/>
              <a:t>“</a:t>
            </a:r>
            <a:r>
              <a:rPr lang="ko-KR" altLang="en-US" dirty="0"/>
              <a:t>혜택 및 지원 안내</a:t>
            </a:r>
            <a:r>
              <a:rPr lang="en-US" altLang="ko-KR" dirty="0"/>
              <a:t>“ 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  <a:r>
              <a:rPr lang="en-US" altLang="ko-KR" dirty="0"/>
              <a:t>”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혜택</a:t>
            </a:r>
            <a:endParaRPr lang="en-US" altLang="ko-KR" dirty="0"/>
          </a:p>
          <a:p>
            <a:pPr lvl="1"/>
            <a:r>
              <a:rPr lang="ko-KR" altLang="en-US" dirty="0"/>
              <a:t>활동실적에 따라 벅스 음악이용권 매월 지급</a:t>
            </a:r>
            <a:endParaRPr lang="en-US" altLang="ko-KR" dirty="0"/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앨범</a:t>
            </a:r>
            <a:r>
              <a:rPr lang="en-US" altLang="ko-KR" dirty="0"/>
              <a:t>/</a:t>
            </a:r>
            <a:r>
              <a:rPr lang="ko-KR" altLang="en-US" dirty="0"/>
              <a:t>추천앨범리뷰 제작 시 </a:t>
            </a:r>
            <a:r>
              <a:rPr lang="en-US" altLang="ko-KR" dirty="0"/>
              <a:t>E</a:t>
            </a:r>
            <a:r>
              <a:rPr lang="ko-KR" altLang="en-US" dirty="0"/>
              <a:t>포인트 </a:t>
            </a:r>
            <a:r>
              <a:rPr lang="en-US" altLang="ko-KR" dirty="0"/>
              <a:t>3,000p </a:t>
            </a:r>
            <a:r>
              <a:rPr lang="ko-KR" altLang="en-US" dirty="0"/>
              <a:t>적립</a:t>
            </a:r>
            <a:r>
              <a:rPr lang="en-US" altLang="ko-KR" dirty="0"/>
              <a:t>, 5</a:t>
            </a:r>
            <a:r>
              <a:rPr lang="ko-KR" altLang="en-US" dirty="0"/>
              <a:t>만</a:t>
            </a:r>
            <a:r>
              <a:rPr lang="en-US" altLang="ko-KR" dirty="0"/>
              <a:t>p </a:t>
            </a:r>
            <a:r>
              <a:rPr lang="ko-KR" altLang="en-US" dirty="0"/>
              <a:t>이상부터 현금으로 인출 가능</a:t>
            </a:r>
            <a:endParaRPr lang="en-US" altLang="ko-KR" dirty="0"/>
          </a:p>
          <a:p>
            <a:pPr lvl="1"/>
            <a:r>
              <a:rPr lang="ko-KR" altLang="en-US" dirty="0"/>
              <a:t>선곡한 음악 다운로드 시마다 </a:t>
            </a:r>
            <a:r>
              <a:rPr lang="en-US" altLang="ko-KR" dirty="0"/>
              <a:t>E</a:t>
            </a:r>
            <a:r>
              <a:rPr lang="ko-KR" altLang="en-US" dirty="0"/>
              <a:t>포인트 </a:t>
            </a:r>
            <a:r>
              <a:rPr lang="en-US" altLang="ko-KR" dirty="0"/>
              <a:t>30p</a:t>
            </a:r>
            <a:r>
              <a:rPr lang="ko-KR" altLang="en-US" dirty="0"/>
              <a:t>적립</a:t>
            </a:r>
            <a:endParaRPr lang="en-US" altLang="ko-KR" dirty="0"/>
          </a:p>
          <a:p>
            <a:pPr lvl="1"/>
            <a:r>
              <a:rPr lang="ko-KR" altLang="en-US" dirty="0"/>
              <a:t>꾸준히 활동하면 벅스 뮤직</a:t>
            </a:r>
            <a:r>
              <a:rPr lang="en-US" altLang="ko-KR" dirty="0"/>
              <a:t>PD </a:t>
            </a:r>
            <a:r>
              <a:rPr lang="ko-KR" altLang="en-US" dirty="0"/>
              <a:t>명함 제공</a:t>
            </a:r>
            <a:endParaRPr lang="en-US" altLang="ko-KR" dirty="0"/>
          </a:p>
          <a:p>
            <a:pPr lvl="1"/>
            <a:r>
              <a:rPr lang="ko-KR" altLang="en-US" dirty="0"/>
              <a:t>우수 뮤직</a:t>
            </a:r>
            <a:r>
              <a:rPr lang="en-US" altLang="ko-KR" dirty="0"/>
              <a:t>PD</a:t>
            </a:r>
            <a:r>
              <a:rPr lang="ko-KR" altLang="en-US" dirty="0"/>
              <a:t>로 선정되면 </a:t>
            </a:r>
            <a:r>
              <a:rPr lang="en-US" altLang="ko-KR" dirty="0"/>
              <a:t>300</a:t>
            </a:r>
            <a:r>
              <a:rPr lang="ko-KR" altLang="en-US" dirty="0"/>
              <a:t>곡 다운로드 이용권 제공</a:t>
            </a:r>
            <a:endParaRPr lang="en-US" altLang="ko-KR" dirty="0"/>
          </a:p>
          <a:p>
            <a:pPr lvl="1"/>
            <a:r>
              <a:rPr lang="ko-KR" altLang="en-US" dirty="0"/>
              <a:t>특집</a:t>
            </a:r>
            <a:r>
              <a:rPr lang="en-US" altLang="ko-KR" dirty="0"/>
              <a:t>/</a:t>
            </a:r>
            <a:r>
              <a:rPr lang="ko-KR" altLang="en-US" dirty="0"/>
              <a:t>시리즈 </a:t>
            </a:r>
            <a:r>
              <a:rPr lang="en-US" altLang="ko-KR" dirty="0"/>
              <a:t>PD</a:t>
            </a:r>
            <a:r>
              <a:rPr lang="ko-KR" altLang="en-US" dirty="0"/>
              <a:t>에겐 지원금으로 매월 </a:t>
            </a:r>
            <a:r>
              <a:rPr lang="en-US" altLang="ko-KR" dirty="0"/>
              <a:t>20,000+p </a:t>
            </a:r>
            <a:r>
              <a:rPr lang="ko-KR" altLang="en-US" dirty="0"/>
              <a:t>적립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A3EB50F-1216-43E4-9835-82CA6C4E6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B20D1D-A850-48C7-A701-27FC2E2EC4CB}"/>
              </a:ext>
            </a:extLst>
          </p:cNvPr>
          <p:cNvSpPr/>
          <p:nvPr/>
        </p:nvSpPr>
        <p:spPr>
          <a:xfrm>
            <a:off x="2063692" y="3061982"/>
            <a:ext cx="6098796" cy="3651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63CB7CE-F0F8-4AB8-A011-BFED82EE8B9A}"/>
              </a:ext>
            </a:extLst>
          </p:cNvPr>
          <p:cNvSpPr/>
          <p:nvPr/>
        </p:nvSpPr>
        <p:spPr>
          <a:xfrm>
            <a:off x="1905810" y="29041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4551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지원 안내</a:t>
            </a:r>
            <a:endParaRPr lang="en-US" altLang="ko-KR" dirty="0"/>
          </a:p>
          <a:p>
            <a:pPr lvl="1"/>
            <a:r>
              <a:rPr lang="ko-KR" altLang="en-US" dirty="0"/>
              <a:t>나이</a:t>
            </a:r>
            <a:r>
              <a:rPr lang="en-US" altLang="ko-KR" dirty="0"/>
              <a:t>/</a:t>
            </a:r>
            <a:r>
              <a:rPr lang="ko-KR" altLang="en-US" dirty="0"/>
              <a:t>성별 제한 없이 누구나 지원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신청서 내용을 모두 </a:t>
            </a:r>
            <a:r>
              <a:rPr lang="ko-KR" altLang="en-US" dirty="0" err="1"/>
              <a:t>기입해야하며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포트폴리오 </a:t>
            </a:r>
            <a:r>
              <a:rPr lang="en-US" altLang="ko-KR" dirty="0"/>
              <a:t>URL’ </a:t>
            </a:r>
            <a:r>
              <a:rPr lang="ko-KR" altLang="en-US" dirty="0"/>
              <a:t>부분은 반드시 </a:t>
            </a:r>
            <a:r>
              <a:rPr lang="ko-KR" altLang="en-US" dirty="0" err="1"/>
              <a:t>적어야한다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신청서가 접수된 날짜로부터 최종 선정까지 최대 </a:t>
            </a:r>
            <a:r>
              <a:rPr lang="en-US" altLang="ko-KR" dirty="0"/>
              <a:t>3</a:t>
            </a:r>
            <a:r>
              <a:rPr lang="ko-KR" altLang="en-US" dirty="0"/>
              <a:t>주 정도 소요될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선정되면 바로 뮤직</a:t>
            </a:r>
            <a:r>
              <a:rPr lang="en-US" altLang="ko-KR" dirty="0"/>
              <a:t>PD </a:t>
            </a:r>
            <a:r>
              <a:rPr lang="ko-KR" altLang="en-US" dirty="0"/>
              <a:t>앨범 만들기 및 추천앨범 리뷰쓰기가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프로모션을 위한 레이블</a:t>
            </a:r>
            <a:r>
              <a:rPr lang="en-US" altLang="ko-KR" dirty="0"/>
              <a:t>/</a:t>
            </a:r>
            <a:r>
              <a:rPr lang="ko-KR" altLang="en-US" dirty="0"/>
              <a:t>기획사 및 업체 관계자의 경우 뮤직</a:t>
            </a:r>
            <a:r>
              <a:rPr lang="en-US" altLang="ko-KR" dirty="0"/>
              <a:t>PD</a:t>
            </a:r>
            <a:r>
              <a:rPr lang="ko-KR" altLang="en-US" dirty="0"/>
              <a:t>로 활동할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계정 활동을 원칙으로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컨텐츠 제작이 힘들다고 판단되면 신청이 거절될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33D9F9B-AEBF-403A-9168-DFA7F581E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7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지원하기 탭을 누르면 지원 양식이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로그인한 회원의 이름으로 자동 설정되어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명</a:t>
            </a:r>
            <a:r>
              <a:rPr lang="en-US" altLang="ko-KR" dirty="0"/>
              <a:t>(1): </a:t>
            </a:r>
            <a:r>
              <a:rPr lang="ko-KR" altLang="en-US" dirty="0"/>
              <a:t>활동할 이름을 입력하는 창이다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메시지</a:t>
            </a:r>
            <a:r>
              <a:rPr lang="en-US" altLang="ko-KR" dirty="0"/>
              <a:t>: “</a:t>
            </a:r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로 활동하실 이름을 입력해주세요</a:t>
            </a:r>
            <a:r>
              <a:rPr lang="en-US" altLang="ko-KR" dirty="0"/>
              <a:t>. </a:t>
            </a:r>
            <a:r>
              <a:rPr lang="ko-KR" altLang="en-US" dirty="0"/>
              <a:t>설정한 뮤직</a:t>
            </a:r>
            <a:r>
              <a:rPr lang="en-US" altLang="ko-KR" dirty="0"/>
              <a:t>PD</a:t>
            </a:r>
            <a:r>
              <a:rPr lang="ko-KR" altLang="en-US" dirty="0"/>
              <a:t>명은 변경이 </a:t>
            </a:r>
            <a:r>
              <a:rPr lang="ko-KR" altLang="en-US" dirty="0" err="1"/>
              <a:t>불가능하오니</a:t>
            </a:r>
            <a:r>
              <a:rPr lang="ko-KR" altLang="en-US" dirty="0"/>
              <a:t> 신중히 입력해주세요</a:t>
            </a:r>
            <a:r>
              <a:rPr lang="en-US" altLang="ko-KR" dirty="0"/>
              <a:t>!”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명을 </a:t>
            </a:r>
            <a:r>
              <a:rPr lang="en-US" altLang="ko-KR" dirty="0"/>
              <a:t>8</a:t>
            </a:r>
            <a:r>
              <a:rPr lang="ko-KR" altLang="en-US" dirty="0"/>
              <a:t>자 이상 입력하거나 중복체크 버튼을 누르면 결과 </a:t>
            </a:r>
            <a:r>
              <a:rPr lang="ko-KR" altLang="en-US" dirty="0" err="1"/>
              <a:t>팝업창</a:t>
            </a:r>
            <a:r>
              <a:rPr lang="en-US" altLang="ko-KR" dirty="0"/>
              <a:t>(2)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중복되지 않는 경우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입력하신 뮤직</a:t>
            </a:r>
            <a:r>
              <a:rPr lang="en-US" altLang="ko-KR" dirty="0"/>
              <a:t>PD</a:t>
            </a:r>
            <a:r>
              <a:rPr lang="ko-KR" altLang="en-US" dirty="0"/>
              <a:t>명은 사용 가능합니다</a:t>
            </a:r>
            <a:r>
              <a:rPr lang="en-US" altLang="ko-KR" dirty="0"/>
              <a:t>.”</a:t>
            </a:r>
          </a:p>
          <a:p>
            <a:pPr lvl="1"/>
            <a:r>
              <a:rPr lang="ko-KR" altLang="en-US" dirty="0"/>
              <a:t>중복된 경우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입력하신 뮤직</a:t>
            </a:r>
            <a:r>
              <a:rPr lang="en-US" altLang="ko-KR" dirty="0"/>
              <a:t>PD</a:t>
            </a:r>
            <a:r>
              <a:rPr lang="ko-KR" altLang="en-US" dirty="0"/>
              <a:t>명은 사용 불가능합니다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자 이상인 경우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명은 </a:t>
            </a:r>
            <a:r>
              <a:rPr lang="en-US" altLang="ko-KR" dirty="0"/>
              <a:t>8</a:t>
            </a:r>
            <a:r>
              <a:rPr lang="ko-KR" altLang="en-US" dirty="0"/>
              <a:t>자 이상 입력이 불가능 합니다</a:t>
            </a:r>
            <a:r>
              <a:rPr lang="en-US" altLang="ko-KR" dirty="0"/>
              <a:t>.”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01E00A-0A12-4F02-B560-FBD1087D1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BB7E32-D835-4C22-9B6F-73169E75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17" y="2558205"/>
            <a:ext cx="6004181" cy="24647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2ECDCA35-C95F-4B37-AB74-F46B93CC8897}"/>
              </a:ext>
            </a:extLst>
          </p:cNvPr>
          <p:cNvSpPr/>
          <p:nvPr/>
        </p:nvSpPr>
        <p:spPr>
          <a:xfrm>
            <a:off x="2481311" y="29832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293B3C-0245-4246-99DE-A2413D33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75" y="3660340"/>
            <a:ext cx="4143375" cy="1666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E65F170D-940B-44F7-84E5-5134E702DDA9}"/>
              </a:ext>
            </a:extLst>
          </p:cNvPr>
          <p:cNvSpPr/>
          <p:nvPr/>
        </p:nvSpPr>
        <p:spPr>
          <a:xfrm>
            <a:off x="3034985" y="401508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4933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대표 사진 설정</a:t>
            </a:r>
            <a:endParaRPr lang="en-US" altLang="ko-KR" dirty="0"/>
          </a:p>
          <a:p>
            <a:r>
              <a:rPr lang="ko-KR" altLang="en-US" dirty="0"/>
              <a:t>대표 사진은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200px </a:t>
            </a:r>
            <a:r>
              <a:rPr lang="ko-KR" altLang="en-US" dirty="0"/>
              <a:t>사이즈의 사진으로 설정할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제공 이미지</a:t>
            </a:r>
            <a:r>
              <a:rPr lang="en-US" altLang="ko-KR" dirty="0"/>
              <a:t>(2)</a:t>
            </a:r>
            <a:r>
              <a:rPr lang="ko-KR" altLang="en-US" dirty="0"/>
              <a:t>를 선택하면 이미지 미리보기</a:t>
            </a:r>
            <a:r>
              <a:rPr lang="en-US" altLang="ko-KR" dirty="0"/>
              <a:t>(1)</a:t>
            </a:r>
            <a:r>
              <a:rPr lang="ko-KR" altLang="en-US" dirty="0"/>
              <a:t>에 적용되어 확인이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“PC</a:t>
            </a:r>
            <a:r>
              <a:rPr lang="ko-KR" altLang="en-US" dirty="0"/>
              <a:t>에서 업로드</a:t>
            </a:r>
            <a:r>
              <a:rPr lang="en-US" altLang="ko-KR" dirty="0"/>
              <a:t>“ </a:t>
            </a:r>
            <a:r>
              <a:rPr lang="ko-KR" altLang="en-US" dirty="0"/>
              <a:t>버튼</a:t>
            </a:r>
            <a:r>
              <a:rPr lang="en-US" altLang="ko-KR" dirty="0"/>
              <a:t>(3)</a:t>
            </a:r>
            <a:r>
              <a:rPr lang="ko-KR" altLang="en-US" dirty="0"/>
              <a:t>은 눌러도 아무 반응이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등록한 사진 삭제</a:t>
            </a:r>
            <a:r>
              <a:rPr lang="en-US" altLang="ko-KR" dirty="0"/>
              <a:t>” </a:t>
            </a:r>
            <a:r>
              <a:rPr lang="ko-KR" altLang="en-US" dirty="0"/>
              <a:t>버튼</a:t>
            </a:r>
            <a:r>
              <a:rPr lang="en-US" altLang="ko-KR" dirty="0"/>
              <a:t>(4)</a:t>
            </a:r>
            <a:r>
              <a:rPr lang="ko-KR" altLang="en-US" dirty="0"/>
              <a:t>을 누르면 미리보기로 설정된 사진이 제거되고 팝업창이 뜬다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75B70A4-3BF0-40BE-A231-3BCFA10A96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27453E-69A7-4167-B4E1-ECE7FA2B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35" y="2546384"/>
            <a:ext cx="7094530" cy="223895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9" name="Oval 9">
            <a:extLst>
              <a:ext uri="{FF2B5EF4-FFF2-40B4-BE49-F238E27FC236}">
                <a16:creationId xmlns:a16="http://schemas.microsoft.com/office/drawing/2014/main" id="{F01EDCF2-484F-4310-A55C-93623CD59111}"/>
              </a:ext>
            </a:extLst>
          </p:cNvPr>
          <p:cNvSpPr/>
          <p:nvPr/>
        </p:nvSpPr>
        <p:spPr>
          <a:xfrm>
            <a:off x="1684357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8557DAD9-0B6A-40AE-9DE3-1A43AA327A27}"/>
              </a:ext>
            </a:extLst>
          </p:cNvPr>
          <p:cNvSpPr/>
          <p:nvPr/>
        </p:nvSpPr>
        <p:spPr>
          <a:xfrm>
            <a:off x="758181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5DABD52C-A864-45BB-A6D5-2C62EE0C275B}"/>
              </a:ext>
            </a:extLst>
          </p:cNvPr>
          <p:cNvSpPr/>
          <p:nvPr/>
        </p:nvSpPr>
        <p:spPr>
          <a:xfrm>
            <a:off x="3781604" y="39841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7BE82587-89AE-460D-BD00-6689E8199EEA}"/>
              </a:ext>
            </a:extLst>
          </p:cNvPr>
          <p:cNvSpPr/>
          <p:nvPr/>
        </p:nvSpPr>
        <p:spPr>
          <a:xfrm>
            <a:off x="5647370" y="398418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33909B-F7E1-4395-846B-975077A33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63" y="5066078"/>
            <a:ext cx="3481273" cy="15119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BAF6CE-4BD9-47AF-9394-37DE27D7486C}"/>
              </a:ext>
            </a:extLst>
          </p:cNvPr>
          <p:cNvCxnSpPr/>
          <p:nvPr/>
        </p:nvCxnSpPr>
        <p:spPr>
          <a:xfrm flipH="1">
            <a:off x="5033394" y="4437776"/>
            <a:ext cx="226503" cy="578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308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자기소개 </a:t>
            </a:r>
            <a:r>
              <a:rPr lang="ko-KR" altLang="en-US" dirty="0" err="1"/>
              <a:t>작성란에는</a:t>
            </a:r>
            <a:r>
              <a:rPr lang="ko-KR" altLang="en-US" dirty="0"/>
              <a:t> 다른 사람이 볼 수 있는 자기소개를 </a:t>
            </a:r>
            <a:r>
              <a:rPr lang="en-US" altLang="ko-KR" dirty="0"/>
              <a:t>100</a:t>
            </a:r>
            <a:r>
              <a:rPr lang="ko-KR" altLang="en-US" dirty="0"/>
              <a:t>자 이내로 적을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자기소개 </a:t>
            </a:r>
            <a:r>
              <a:rPr lang="ko-KR" altLang="en-US" dirty="0" err="1"/>
              <a:t>우상단</a:t>
            </a:r>
            <a:r>
              <a:rPr lang="en-US" altLang="ko-KR" dirty="0"/>
              <a:t>(2)</a:t>
            </a:r>
            <a:r>
              <a:rPr lang="ko-KR" altLang="en-US" dirty="0"/>
              <a:t>에는 현재 몇 자를 입력한 지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자기소개를 </a:t>
            </a:r>
            <a:r>
              <a:rPr lang="en-US" altLang="ko-KR" dirty="0"/>
              <a:t>100</a:t>
            </a:r>
            <a:r>
              <a:rPr lang="ko-KR" altLang="en-US" dirty="0"/>
              <a:t>자 이상 입력 시 </a:t>
            </a:r>
            <a:r>
              <a:rPr lang="ko-KR" altLang="en-US" dirty="0" err="1"/>
              <a:t>팝업창</a:t>
            </a:r>
            <a:r>
              <a:rPr lang="en-US" altLang="ko-KR" dirty="0"/>
              <a:t>(3)</a:t>
            </a:r>
            <a:r>
              <a:rPr lang="ko-KR" altLang="en-US" dirty="0"/>
              <a:t>이 뜬다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자기소개는 </a:t>
            </a:r>
            <a:r>
              <a:rPr lang="en-US" altLang="ko-KR" dirty="0"/>
              <a:t>100</a:t>
            </a:r>
            <a:r>
              <a:rPr lang="ko-KR" altLang="en-US" dirty="0"/>
              <a:t>자 이상 입력이 불가능 합니다</a:t>
            </a:r>
            <a:r>
              <a:rPr lang="en-US" altLang="ko-KR" dirty="0"/>
              <a:t>.”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BA90D3-615E-47AF-B691-8909771E0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245F82-A805-414E-B9A1-FE40BEE0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12" y="2079026"/>
            <a:ext cx="5322776" cy="36126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4" name="Oval 9">
            <a:extLst>
              <a:ext uri="{FF2B5EF4-FFF2-40B4-BE49-F238E27FC236}">
                <a16:creationId xmlns:a16="http://schemas.microsoft.com/office/drawing/2014/main" id="{66EA4B37-DC52-4FAC-81AB-531EE3432A81}"/>
              </a:ext>
            </a:extLst>
          </p:cNvPr>
          <p:cNvSpPr/>
          <p:nvPr/>
        </p:nvSpPr>
        <p:spPr>
          <a:xfrm>
            <a:off x="1778130" y="19211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1CD820-43F4-47B0-87CB-CA0B5EAF96BB}"/>
              </a:ext>
            </a:extLst>
          </p:cNvPr>
          <p:cNvSpPr/>
          <p:nvPr/>
        </p:nvSpPr>
        <p:spPr>
          <a:xfrm>
            <a:off x="6646393" y="2079026"/>
            <a:ext cx="534584" cy="37953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CF809A42-A888-47F5-9BB3-9DF858247879}"/>
              </a:ext>
            </a:extLst>
          </p:cNvPr>
          <p:cNvSpPr/>
          <p:nvPr/>
        </p:nvSpPr>
        <p:spPr>
          <a:xfrm>
            <a:off x="6409570" y="22815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3BE858-09B7-48E6-A10A-9467AA80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13" y="3564439"/>
            <a:ext cx="4257675" cy="20193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7" name="Oval 9">
            <a:extLst>
              <a:ext uri="{FF2B5EF4-FFF2-40B4-BE49-F238E27FC236}">
                <a16:creationId xmlns:a16="http://schemas.microsoft.com/office/drawing/2014/main" id="{49637C76-D89A-43EC-81B0-B4FACE72A696}"/>
              </a:ext>
            </a:extLst>
          </p:cNvPr>
          <p:cNvSpPr/>
          <p:nvPr/>
        </p:nvSpPr>
        <p:spPr>
          <a:xfrm>
            <a:off x="4487568" y="356958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1178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홈페이지 </a:t>
            </a:r>
            <a:r>
              <a:rPr lang="ko-KR" altLang="en-US" dirty="0" err="1"/>
              <a:t>입력창</a:t>
            </a:r>
            <a:r>
              <a:rPr lang="en-US" altLang="ko-KR" dirty="0"/>
              <a:t>(URL)(1)</a:t>
            </a:r>
          </a:p>
          <a:p>
            <a:pPr lvl="1"/>
            <a:r>
              <a:rPr lang="ko-KR" altLang="en-US" dirty="0"/>
              <a:t>블로그</a:t>
            </a:r>
            <a:endParaRPr lang="en-US" altLang="ko-KR" dirty="0"/>
          </a:p>
          <a:p>
            <a:pPr lvl="1"/>
            <a:r>
              <a:rPr lang="en-US" altLang="ko-KR" dirty="0"/>
              <a:t>SNS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r>
              <a:rPr lang="ko-KR" altLang="en-US" dirty="0"/>
              <a:t>해당사항이 없다면 </a:t>
            </a:r>
            <a:r>
              <a:rPr lang="ko-KR" altLang="en-US" dirty="0" err="1"/>
              <a:t>입력창</a:t>
            </a:r>
            <a:r>
              <a:rPr lang="ko-KR" altLang="en-US" dirty="0"/>
              <a:t> 하단의 체크박스</a:t>
            </a:r>
            <a:r>
              <a:rPr lang="en-US" altLang="ko-KR" dirty="0"/>
              <a:t>(2)</a:t>
            </a:r>
            <a:r>
              <a:rPr lang="ko-KR" altLang="en-US" dirty="0"/>
              <a:t>를 누르면 입력창이 모두 비활성화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BA90D3-615E-47AF-B691-8909771E0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245F82-A805-414E-B9A1-FE40BEE0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12" y="2079026"/>
            <a:ext cx="5322776" cy="36126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id="{57FB571A-1D0B-4130-A4A5-74413F143A5A}"/>
              </a:ext>
            </a:extLst>
          </p:cNvPr>
          <p:cNvSpPr/>
          <p:nvPr/>
        </p:nvSpPr>
        <p:spPr>
          <a:xfrm>
            <a:off x="2112195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813EFF9D-2E01-40C7-B08A-98CAF90855F8}"/>
              </a:ext>
            </a:extLst>
          </p:cNvPr>
          <p:cNvSpPr/>
          <p:nvPr/>
        </p:nvSpPr>
        <p:spPr>
          <a:xfrm>
            <a:off x="3823549" y="53759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1066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포트폴리오 </a:t>
            </a:r>
            <a:r>
              <a:rPr lang="ko-KR" altLang="en-US" dirty="0" err="1"/>
              <a:t>입력창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en-US" altLang="ko-KR" dirty="0"/>
              <a:t>Placeholder: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특정주제 혹은 테마에 해당하는 선곡리스트를 확인 할 수 있는 </a:t>
            </a:r>
            <a:r>
              <a:rPr lang="en-US" altLang="ko-KR" dirty="0"/>
              <a:t>URL </a:t>
            </a:r>
            <a:r>
              <a:rPr lang="ko-KR" altLang="en-US" dirty="0"/>
              <a:t>주소를 입력하거나</a:t>
            </a:r>
            <a:r>
              <a:rPr lang="en-US" altLang="ko-KR" dirty="0"/>
              <a:t>, </a:t>
            </a:r>
            <a:r>
              <a:rPr lang="ko-KR" altLang="en-US" dirty="0"/>
              <a:t>직접 작성해주세요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500</a:t>
            </a:r>
            <a:r>
              <a:rPr lang="ko-KR" altLang="en-US" dirty="0"/>
              <a:t>자 까지 입력이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추천앨범 리뷰</a:t>
            </a:r>
            <a:endParaRPr lang="en-US" altLang="ko-KR" dirty="0"/>
          </a:p>
          <a:p>
            <a:pPr lvl="1"/>
            <a:r>
              <a:rPr lang="en-US" altLang="ko-KR" dirty="0"/>
              <a:t>Placeholder: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특정앨범에 대해 쓴 리뷰를 확인 할 수 있는 </a:t>
            </a:r>
            <a:r>
              <a:rPr lang="en-US" altLang="ko-KR" dirty="0"/>
              <a:t>URL </a:t>
            </a:r>
            <a:r>
              <a:rPr lang="ko-KR" altLang="en-US" dirty="0"/>
              <a:t>주소를 입력하거나</a:t>
            </a:r>
            <a:r>
              <a:rPr lang="en-US" altLang="ko-KR" dirty="0"/>
              <a:t>, </a:t>
            </a:r>
            <a:r>
              <a:rPr lang="ko-KR" altLang="en-US" dirty="0"/>
              <a:t>직접 작성해주세요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500</a:t>
            </a:r>
            <a:r>
              <a:rPr lang="ko-KR" altLang="en-US" dirty="0"/>
              <a:t>자 까지 입력이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BA90D3-615E-47AF-B691-8909771E0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A684BE-E44B-41AA-9CC0-34616509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76" y="2062982"/>
            <a:ext cx="6640447" cy="36110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0502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 이유 </a:t>
            </a:r>
            <a:r>
              <a:rPr lang="ko-KR" altLang="en-US" dirty="0" err="1"/>
              <a:t>입력창</a:t>
            </a:r>
            <a:r>
              <a:rPr lang="en-US" altLang="ko-KR" dirty="0"/>
              <a:t>. 300</a:t>
            </a:r>
            <a:r>
              <a:rPr lang="ko-KR" altLang="en-US" dirty="0"/>
              <a:t>자 까지 입력이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안내 메시지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본인이 만든 뮤직</a:t>
            </a:r>
            <a:r>
              <a:rPr lang="en-US" altLang="ko-KR" dirty="0"/>
              <a:t>PD </a:t>
            </a:r>
            <a:r>
              <a:rPr lang="ko-KR" altLang="en-US" dirty="0"/>
              <a:t>앨범 및 리뷰를 작성한 추천앨범의 곡이 다운로드 되면</a:t>
            </a:r>
            <a:r>
              <a:rPr lang="en-US" altLang="ko-KR" dirty="0"/>
              <a:t>, </a:t>
            </a:r>
            <a:r>
              <a:rPr lang="ko-KR" altLang="en-US" dirty="0"/>
              <a:t>이에 따른 리워드를 뮤직</a:t>
            </a:r>
            <a:r>
              <a:rPr lang="en-US" altLang="ko-KR" dirty="0"/>
              <a:t>PD</a:t>
            </a:r>
            <a:r>
              <a:rPr lang="ko-KR" altLang="en-US" dirty="0"/>
              <a:t>에게 지급합니다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리워드 지급을 위해</a:t>
            </a:r>
            <a:r>
              <a:rPr lang="en-US" altLang="ko-KR" dirty="0"/>
              <a:t>, </a:t>
            </a:r>
            <a:r>
              <a:rPr lang="ko-KR" altLang="en-US" dirty="0"/>
              <a:t>운여자가 입금을 위한 통장사본 및 신분증 사본 증빙을 요청하게 되며</a:t>
            </a:r>
            <a:r>
              <a:rPr lang="en-US" altLang="ko-KR" dirty="0"/>
              <a:t>, </a:t>
            </a:r>
            <a:r>
              <a:rPr lang="ko-KR" altLang="en-US" dirty="0"/>
              <a:t>신분증의 주민번호와 예금주명이 벅스에 가입된 주민번호와 동일하여야 합니다</a:t>
            </a:r>
            <a:r>
              <a:rPr lang="en-US" altLang="ko-KR" dirty="0"/>
              <a:t>.”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BA90D3-615E-47AF-B691-8909771E0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250F1C-F879-4339-B812-5454EFCB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43" y="2704266"/>
            <a:ext cx="7378313" cy="18477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0170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&gt;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지원하기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양식을 모두 작성하면 가장 하단의 체크박스를 체크하여 동의하고 지원하기 버튼을 눌러 지원을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동의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로서 제작한 뮤직</a:t>
            </a:r>
            <a:r>
              <a:rPr lang="en-US" altLang="ko-KR" dirty="0"/>
              <a:t>PD </a:t>
            </a:r>
            <a:r>
              <a:rPr lang="ko-KR" altLang="en-US" dirty="0"/>
              <a:t>앨범과 추천앨범 리뷰는 벅스 서비스 및 벅스가 운영</a:t>
            </a:r>
            <a:r>
              <a:rPr lang="en-US" altLang="ko-KR" dirty="0"/>
              <a:t>/</a:t>
            </a:r>
            <a:r>
              <a:rPr lang="ko-KR" altLang="en-US" dirty="0"/>
              <a:t>제휴하는 모든 서비스에 노출될 수 있으며</a:t>
            </a:r>
            <a:r>
              <a:rPr lang="en-US" altLang="ko-KR" dirty="0"/>
              <a:t>, </a:t>
            </a:r>
            <a:r>
              <a:rPr lang="ko-KR" altLang="en-US" dirty="0"/>
              <a:t>해당 노출을 위해 필요한 범위 내에서 일부 수정</a:t>
            </a:r>
            <a:r>
              <a:rPr lang="en-US" altLang="ko-KR" dirty="0"/>
              <a:t>, </a:t>
            </a:r>
            <a:r>
              <a:rPr lang="ko-KR" altLang="en-US" dirty="0"/>
              <a:t>복제 편집될 수 있음에 동의합니다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지원하기 완료 후에는 정보를 수정할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임시저장 또는 지원하려면 모든 항목을 빠짐없이 입력해야 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BA90D3-615E-47AF-B691-8909771E0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7D7342-5F50-4426-AA1D-9DFC7475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50"/>
          <a:stretch/>
        </p:blipFill>
        <p:spPr>
          <a:xfrm>
            <a:off x="1350346" y="4177323"/>
            <a:ext cx="6494107" cy="1960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8472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앨범 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앨범 리뷰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098476"/>
            <a:ext cx="6989762" cy="371331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컨텐츠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제목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추천앨범 리뷰 전문가와 뮤직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PD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직접 추천앨범을 선정하고 소개합니다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추천앨범 리뷰 카테고리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베스트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명반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셀렉션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추천앨범 카테고리의 장르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스타일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국내장르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발라드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댄스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힙합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알앤비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일렉트로닉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락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해외장르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락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힙합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알앤비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일렉트로닉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기타장르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OST,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월드뮤직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J-POP,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뉴에이지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스타일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신나는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달달한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잔잔한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그루브한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감성적인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어쿠스틱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기분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휴식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클럽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새벽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편집숍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매장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드라이브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기분 업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신나는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드라이빙팝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추천앨범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카페에서 들려오는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국내인디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발레 공연을 위한 클래식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전문가가 추천하는 앨범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락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메탈편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편집숍에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어울리는 감각적인 노래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마블코믹스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대표영화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OST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걸작선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음악으로 떠나는 세계여행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브라질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남미편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알앤비명반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(1996-1999)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추천앨범 목록 정렬 유형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인기순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최신순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추천 앨범 리뷰 카테고리 명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앨범 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앨범 사진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앨범 명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가수명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수록곡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버튼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 버튼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 제목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 내용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앨범 테마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작성자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뮤직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PD)</a:t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클릭하면 작성자 개인 페이지로 이동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목록이 나오는 기준은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번의 앨범테마에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번의 추천앨범 카테고리의 장르가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포함되어있는것을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기준으로 한다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0426" y="2037644"/>
            <a:ext cx="1482373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694504" y="1991784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04293" y="2319866"/>
            <a:ext cx="821973" cy="1919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743427" y="2334795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21227" y="2590799"/>
            <a:ext cx="3299883" cy="9990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1794226" y="25817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254978" y="2607732"/>
            <a:ext cx="705555" cy="86924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5248626" y="2439165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7316" y="2602089"/>
            <a:ext cx="1217083" cy="98777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6038849" y="2443373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81717" y="3725332"/>
            <a:ext cx="409928" cy="1298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978650" y="3736622"/>
            <a:ext cx="443794" cy="1185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6800848" y="3764173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703915" y="367386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811347"/>
            <a:ext cx="5441243" cy="36323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943805" y="3911599"/>
            <a:ext cx="5405261" cy="12474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032977" y="5000978"/>
            <a:ext cx="355601" cy="1298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6898681" y="491560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878894" y="3831906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195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입력하고 비밀번호를 입력하지 않으면 비밀번호 </a:t>
            </a:r>
            <a:r>
              <a:rPr lang="ko-KR" altLang="en-US" dirty="0" err="1"/>
              <a:t>입력창</a:t>
            </a:r>
            <a:r>
              <a:rPr lang="ko-KR" altLang="en-US" dirty="0"/>
              <a:t> 하단에 </a:t>
            </a:r>
            <a:r>
              <a:rPr lang="en-US" altLang="ko-KR" dirty="0"/>
              <a:t>“! </a:t>
            </a:r>
            <a:r>
              <a:rPr lang="ko-KR" altLang="en-US" dirty="0"/>
              <a:t>비밀번호를 입력해 주세요</a:t>
            </a:r>
            <a:r>
              <a:rPr lang="en-US" altLang="ko-KR" dirty="0"/>
              <a:t>.”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7FBDE12-120A-4C50-88EF-5F6A29B09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59063" y="2076450"/>
            <a:ext cx="3876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67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소개 페이지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제작자 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제작자 소개 카테고리</a:t>
            </a:r>
            <a:br>
              <a:rPr lang="en-US" altLang="ko-KR" dirty="0"/>
            </a:b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r>
              <a:rPr lang="en-US" altLang="ko-KR" dirty="0"/>
              <a:t>, </a:t>
            </a:r>
            <a:r>
              <a:rPr lang="ko-KR" altLang="en-US" dirty="0"/>
              <a:t>추천앨범 리뷰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제작자 소개</a:t>
            </a:r>
            <a:br>
              <a:rPr lang="en-US" altLang="ko-KR" dirty="0"/>
            </a:b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소개말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주소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좋아요 수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수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댓글</a:t>
            </a:r>
            <a:r>
              <a:rPr lang="ko-KR" altLang="en-US" dirty="0"/>
              <a:t> 쓰기 버튼</a:t>
            </a:r>
            <a:r>
              <a:rPr lang="en-US" altLang="ko-KR" dirty="0"/>
              <a:t>, SNS</a:t>
            </a:r>
            <a:r>
              <a:rPr lang="ko-KR" altLang="en-US" dirty="0"/>
              <a:t>공유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제작자의 추천 앨범 리뷰</a:t>
            </a:r>
            <a:r>
              <a:rPr lang="en-US" altLang="ko-KR" dirty="0"/>
              <a:t>(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추천 앨범 소개</a:t>
            </a:r>
            <a:br>
              <a:rPr lang="en-US" altLang="ko-KR" dirty="0"/>
            </a:b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앨범 명</a:t>
            </a:r>
            <a:r>
              <a:rPr lang="en-US" altLang="ko-KR" dirty="0"/>
              <a:t>, </a:t>
            </a:r>
            <a:r>
              <a:rPr lang="ko-KR" altLang="en-US" dirty="0"/>
              <a:t>가수 명</a:t>
            </a:r>
            <a:r>
              <a:rPr lang="en-US" altLang="ko-KR" dirty="0"/>
              <a:t>, </a:t>
            </a:r>
            <a:r>
              <a:rPr lang="ko-KR" altLang="en-US" dirty="0" err="1"/>
              <a:t>수록곡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다운로드 버튼</a:t>
            </a:r>
            <a:r>
              <a:rPr lang="en-US" altLang="ko-KR" dirty="0"/>
              <a:t>, </a:t>
            </a:r>
            <a:r>
              <a:rPr lang="ko-KR" altLang="en-US" dirty="0"/>
              <a:t>좋아요 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앨범 소개 글</a:t>
            </a:r>
            <a:br>
              <a:rPr lang="en-US" altLang="ko-KR" dirty="0"/>
            </a:b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r>
              <a:rPr lang="en-US" altLang="ko-KR" dirty="0"/>
              <a:t>, </a:t>
            </a:r>
            <a:r>
              <a:rPr lang="ko-KR" altLang="en-US" dirty="0"/>
              <a:t>제작자 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제작자의 뮤직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(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소개</a:t>
            </a:r>
            <a:br>
              <a:rPr lang="en-US" altLang="ko-KR" dirty="0"/>
            </a:b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앨범 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81051" y="288360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5022" y="888143"/>
            <a:ext cx="6176258" cy="1904472"/>
          </a:xfrm>
          <a:prstGeom prst="rect">
            <a:avLst/>
          </a:prstGeom>
        </p:spPr>
      </p:pic>
      <p:pic>
        <p:nvPicPr>
          <p:cNvPr id="17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26" y="2931910"/>
            <a:ext cx="4559574" cy="1717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내용 개체 틀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66" y="4817027"/>
            <a:ext cx="5418667" cy="1803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260827" y="1004711"/>
            <a:ext cx="353483" cy="1693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49538" y="1309511"/>
            <a:ext cx="1307395" cy="1919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38249" y="1608667"/>
            <a:ext cx="2424995" cy="10555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95760" y="1411111"/>
            <a:ext cx="1533173" cy="104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19627" y="3019779"/>
            <a:ext cx="635706" cy="1523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19626" y="3194757"/>
            <a:ext cx="1081617" cy="1326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71093" y="3194757"/>
            <a:ext cx="3192640" cy="13941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89049" y="4905024"/>
            <a:ext cx="669573" cy="2088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9049" y="5159024"/>
            <a:ext cx="1380773" cy="1354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52638" y="93062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41350" y="122413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35705" y="152893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498861" y="130880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711438" y="290053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694505" y="316582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2913705" y="3098093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80861" y="479142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86505" y="514702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16924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제작자의 뮤직 </a:t>
            </a:r>
            <a:r>
              <a:rPr lang="en-US" altLang="ko-KR" dirty="0"/>
              <a:t>PD </a:t>
            </a:r>
            <a:r>
              <a:rPr lang="ko-KR" altLang="en-US" dirty="0"/>
              <a:t>앨범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앨범을 선택한 경우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앨범으로 등록된 앨범들의 목록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7121" y="1573185"/>
            <a:ext cx="7515225" cy="33743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1538" y="2099733"/>
            <a:ext cx="534105" cy="22577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4161" y="2579510"/>
            <a:ext cx="7171972" cy="24722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22903" y="2471562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650281" y="196920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9609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제작자의 추천앨범 리뷰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추천앨범 리뷰를 클릭한 경우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제작자가 등록한 추천앨범 리뷰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51289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6944" y="1744271"/>
            <a:ext cx="7515225" cy="33595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31760" y="2269067"/>
            <a:ext cx="522817" cy="2314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5271" y="2805288"/>
            <a:ext cx="7267929" cy="24779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412281" y="2161116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450849" y="27016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6614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추천앨범 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추천앨범 리뷰의 베스트 카테고리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366361"/>
            <a:ext cx="6989762" cy="317754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/>
              <a:t>베트스</a:t>
            </a:r>
            <a:r>
              <a:rPr lang="ko-KR" altLang="en-US" dirty="0"/>
              <a:t> 선정 기간 </a:t>
            </a:r>
            <a:br>
              <a:rPr lang="en-US" altLang="ko-KR" dirty="0"/>
            </a:br>
            <a:r>
              <a:rPr lang="ko-KR" altLang="en-US" dirty="0"/>
              <a:t>년</a:t>
            </a:r>
            <a:r>
              <a:rPr lang="en-US" altLang="ko-KR" dirty="0"/>
              <a:t>.</a:t>
            </a:r>
            <a:r>
              <a:rPr lang="ko-KR" altLang="en-US" dirty="0"/>
              <a:t>월</a:t>
            </a:r>
            <a:r>
              <a:rPr lang="en-US" altLang="ko-KR" dirty="0"/>
              <a:t>.</a:t>
            </a:r>
            <a:r>
              <a:rPr lang="ko-KR" altLang="en-US" dirty="0"/>
              <a:t>일 </a:t>
            </a:r>
            <a:r>
              <a:rPr lang="en-US" altLang="ko-KR" dirty="0"/>
              <a:t>~ </a:t>
            </a:r>
            <a:r>
              <a:rPr lang="ko-KR" altLang="en-US" dirty="0"/>
              <a:t>년</a:t>
            </a:r>
            <a:r>
              <a:rPr lang="en-US" altLang="ko-KR" dirty="0"/>
              <a:t>.</a:t>
            </a:r>
            <a:r>
              <a:rPr lang="ko-KR" altLang="en-US" dirty="0"/>
              <a:t>월</a:t>
            </a:r>
            <a:r>
              <a:rPr lang="en-US" altLang="ko-KR" dirty="0"/>
              <a:t>.</a:t>
            </a:r>
            <a:r>
              <a:rPr lang="ko-KR" altLang="en-US" dirty="0"/>
              <a:t>일</a:t>
            </a:r>
            <a:br>
              <a:rPr lang="en-US" altLang="ko-KR" dirty="0"/>
            </a:br>
            <a:r>
              <a:rPr lang="ko-KR" altLang="en-US" dirty="0"/>
              <a:t>아래 </a:t>
            </a:r>
            <a:r>
              <a:rPr lang="ko-KR" altLang="en-US" dirty="0" err="1"/>
              <a:t>꺽새</a:t>
            </a:r>
            <a:r>
              <a:rPr lang="ko-KR" altLang="en-US" dirty="0"/>
              <a:t> 버튼 누르면 </a:t>
            </a:r>
            <a:r>
              <a:rPr lang="en-US" altLang="ko-KR" dirty="0"/>
              <a:t>4</a:t>
            </a:r>
            <a:r>
              <a:rPr lang="ko-KR" altLang="en-US" dirty="0"/>
              <a:t>번 달력선택 화면이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앨범 소개</a:t>
            </a:r>
            <a:br>
              <a:rPr lang="en-US" altLang="ko-KR" dirty="0"/>
            </a:b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 err="1"/>
              <a:t>가수명</a:t>
            </a:r>
            <a:r>
              <a:rPr lang="en-US" altLang="ko-KR" dirty="0"/>
              <a:t>, </a:t>
            </a:r>
            <a:r>
              <a:rPr lang="ko-KR" altLang="en-US" dirty="0" err="1"/>
              <a:t>수록곡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다운로드 버튼</a:t>
            </a:r>
            <a:r>
              <a:rPr lang="en-US" altLang="ko-KR" dirty="0"/>
              <a:t>, </a:t>
            </a:r>
            <a:r>
              <a:rPr lang="ko-KR" altLang="en-US" dirty="0" err="1"/>
              <a:t>좋아요버튼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앨범 리뷰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68399" y="2167466"/>
            <a:ext cx="1207911" cy="14844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059" y="4654901"/>
            <a:ext cx="1733020" cy="1966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-587023" y="2607732"/>
            <a:ext cx="519290" cy="14675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44043" y="2167466"/>
            <a:ext cx="5057424" cy="14844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30976" y="1998133"/>
            <a:ext cx="1196623" cy="1298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3624904" y="185631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04005" y="210337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392538" y="199469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544710" y="4651021"/>
            <a:ext cx="1738490" cy="19699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3419826" y="4600988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4417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추천앨범 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추천앨범리뷰의 명반 컬렉션 카테고리 </a:t>
            </a:r>
            <a:r>
              <a:rPr lang="en-US" altLang="ko-KR" dirty="0"/>
              <a:t>- 4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554708"/>
            <a:ext cx="6989762" cy="28008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명반 </a:t>
            </a:r>
            <a:r>
              <a:rPr lang="ko-KR" altLang="en-US" dirty="0" err="1"/>
              <a:t>셀렉션</a:t>
            </a:r>
            <a:r>
              <a:rPr lang="ko-KR" altLang="en-US" dirty="0"/>
              <a:t> 정보 목록</a:t>
            </a:r>
            <a:br>
              <a:rPr lang="en-US" altLang="ko-KR" dirty="0"/>
            </a:br>
            <a:r>
              <a:rPr lang="ko-KR" altLang="en-US" dirty="0" err="1"/>
              <a:t>셀렉션</a:t>
            </a:r>
            <a:r>
              <a:rPr lang="ko-KR" altLang="en-US" dirty="0"/>
              <a:t> 제목</a:t>
            </a:r>
            <a:r>
              <a:rPr lang="en-US" altLang="ko-KR" dirty="0"/>
              <a:t>, </a:t>
            </a:r>
            <a:r>
              <a:rPr lang="ko-KR" altLang="en-US" dirty="0"/>
              <a:t>영문 제목</a:t>
            </a:r>
            <a:r>
              <a:rPr lang="en-US" altLang="ko-KR" dirty="0"/>
              <a:t>(</a:t>
            </a:r>
            <a:r>
              <a:rPr lang="ko-KR" altLang="en-US" dirty="0"/>
              <a:t>선정 년대 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셀렉션을</a:t>
            </a:r>
            <a:r>
              <a:rPr lang="ko-KR" altLang="en-US" dirty="0"/>
              <a:t> 클릭하면 </a:t>
            </a:r>
            <a:r>
              <a:rPr lang="ko-KR" altLang="en-US" dirty="0" err="1"/>
              <a:t>셀렉션</a:t>
            </a:r>
            <a:r>
              <a:rPr lang="ko-KR" altLang="en-US" dirty="0"/>
              <a:t> 설명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21316" y="1862666"/>
            <a:ext cx="6201127" cy="244969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118771" y="1816805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279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추천앨범 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명반 </a:t>
            </a:r>
            <a:r>
              <a:rPr lang="ko-KR" altLang="en-US" dirty="0" err="1"/>
              <a:t>셀렉션</a:t>
            </a:r>
            <a:r>
              <a:rPr lang="ko-KR" altLang="en-US" dirty="0"/>
              <a:t> 설명 페이지 </a:t>
            </a:r>
            <a:r>
              <a:rPr lang="en-US" altLang="ko-KR" dirty="0"/>
              <a:t>- 5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419628"/>
            <a:ext cx="6989762" cy="307100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명반 설명</a:t>
            </a:r>
            <a:br>
              <a:rPr lang="en-US" altLang="ko-KR" dirty="0"/>
            </a:b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영문제목</a:t>
            </a:r>
            <a:r>
              <a:rPr lang="en-US" altLang="ko-KR" dirty="0"/>
              <a:t>(</a:t>
            </a:r>
            <a:r>
              <a:rPr lang="ko-KR" altLang="en-US" dirty="0"/>
              <a:t>수록 앨범의 년도</a:t>
            </a:r>
            <a:r>
              <a:rPr lang="en-US" altLang="ko-KR" dirty="0"/>
              <a:t>), </a:t>
            </a:r>
            <a:r>
              <a:rPr lang="ko-KR" altLang="en-US" dirty="0"/>
              <a:t>내용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수록 앨범</a:t>
            </a:r>
            <a:r>
              <a:rPr lang="en-US" altLang="ko-KR" dirty="0"/>
              <a:t>(</a:t>
            </a:r>
            <a:r>
              <a:rPr lang="ko-KR" altLang="en-US" dirty="0"/>
              <a:t> 앨범 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앨범 사진</a:t>
            </a:r>
            <a:r>
              <a:rPr lang="en-US" altLang="ko-KR" dirty="0"/>
              <a:t>,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, </a:t>
            </a:r>
            <a:r>
              <a:rPr lang="ko-KR" altLang="en-US" dirty="0" err="1"/>
              <a:t>수록곡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다운로드버튼</a:t>
            </a:r>
            <a:r>
              <a:rPr lang="en-US" altLang="ko-KR" dirty="0"/>
              <a:t>, </a:t>
            </a:r>
            <a:r>
              <a:rPr lang="ko-KR" altLang="en-US" dirty="0" err="1"/>
              <a:t>좋아요버튼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앨범 리뷰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명반에 대한 </a:t>
            </a:r>
            <a:r>
              <a:rPr lang="ko-KR" altLang="en-US" dirty="0" err="1"/>
              <a:t>댓글</a:t>
            </a:r>
            <a:r>
              <a:rPr lang="ko-KR" altLang="en-US" dirty="0"/>
              <a:t> 달기</a:t>
            </a:r>
            <a:r>
              <a:rPr lang="en-US" altLang="ko-KR" dirty="0"/>
              <a:t>.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64872" y="1631245"/>
            <a:ext cx="5721350" cy="852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-310445" y="2562578"/>
            <a:ext cx="214489" cy="20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1067970" y="15684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62755" y="2562577"/>
            <a:ext cx="1179689" cy="15240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1004004" y="2509773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15821" y="2777067"/>
            <a:ext cx="5102579" cy="147884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2386893" y="262686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62755" y="2777066"/>
            <a:ext cx="1190978" cy="1495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1009649" y="27608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25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4646550"/>
            <a:ext cx="6989762" cy="942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135073" y="4736332"/>
            <a:ext cx="6497703" cy="7883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1059232" y="4655725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9673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앨범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뮤직스타일</a:t>
            </a:r>
            <a:r>
              <a:rPr lang="en-US" altLang="ko-KR" dirty="0"/>
              <a:t>(</a:t>
            </a:r>
            <a:r>
              <a:rPr lang="ko-KR" altLang="en-US" dirty="0"/>
              <a:t>신나는</a:t>
            </a:r>
            <a:r>
              <a:rPr lang="en-US" altLang="ko-KR" dirty="0"/>
              <a:t>, </a:t>
            </a:r>
            <a:r>
              <a:rPr lang="ko-KR" altLang="en-US" dirty="0" err="1"/>
              <a:t>발라드한</a:t>
            </a:r>
            <a:r>
              <a:rPr lang="en-US" altLang="ko-KR" dirty="0"/>
              <a:t>, </a:t>
            </a:r>
            <a:r>
              <a:rPr lang="ko-KR" altLang="en-US" dirty="0" err="1"/>
              <a:t>그루브한</a:t>
            </a:r>
            <a:r>
              <a:rPr lang="en-US" altLang="ko-KR" dirty="0"/>
              <a:t>, </a:t>
            </a:r>
            <a:r>
              <a:rPr lang="ko-KR" altLang="en-US" dirty="0"/>
              <a:t>감성적인</a:t>
            </a:r>
            <a:r>
              <a:rPr lang="en-US" altLang="ko-KR" dirty="0"/>
              <a:t>, </a:t>
            </a:r>
            <a:r>
              <a:rPr lang="ko-KR" altLang="en-US" dirty="0" err="1"/>
              <a:t>어쿠스틱</a:t>
            </a:r>
            <a:r>
              <a:rPr lang="en-US" altLang="ko-KR" dirty="0"/>
              <a:t>, </a:t>
            </a:r>
            <a:r>
              <a:rPr lang="ko-KR" altLang="en-US" dirty="0"/>
              <a:t>몽환적인</a:t>
            </a:r>
            <a:r>
              <a:rPr lang="en-US" altLang="ko-KR" dirty="0"/>
              <a:t>, </a:t>
            </a:r>
            <a:r>
              <a:rPr lang="ko-KR" altLang="en-US" dirty="0" err="1"/>
              <a:t>달달한</a:t>
            </a:r>
            <a:r>
              <a:rPr lang="en-US" altLang="ko-KR" dirty="0"/>
              <a:t>, </a:t>
            </a:r>
            <a:r>
              <a:rPr lang="ko-KR" altLang="en-US" dirty="0"/>
              <a:t>강한</a:t>
            </a:r>
            <a:r>
              <a:rPr lang="en-US" altLang="ko-KR" dirty="0"/>
              <a:t>, </a:t>
            </a:r>
            <a:r>
              <a:rPr lang="ko-KR" altLang="en-US" dirty="0"/>
              <a:t>잔잔한</a:t>
            </a:r>
            <a:r>
              <a:rPr lang="en-US" altLang="ko-KR" dirty="0"/>
              <a:t>, </a:t>
            </a:r>
            <a:r>
              <a:rPr lang="ko-KR" altLang="en-US" dirty="0" err="1"/>
              <a:t>올디스</a:t>
            </a:r>
            <a:r>
              <a:rPr lang="en-US" altLang="ko-KR" dirty="0"/>
              <a:t>, </a:t>
            </a:r>
            <a:r>
              <a:rPr lang="ko-KR" altLang="en-US" dirty="0"/>
              <a:t>애절한</a:t>
            </a:r>
            <a:r>
              <a:rPr lang="en-US" altLang="ko-KR" dirty="0"/>
              <a:t>, </a:t>
            </a:r>
            <a:r>
              <a:rPr lang="ko-KR" altLang="en-US" dirty="0"/>
              <a:t>감각정인</a:t>
            </a:r>
            <a:r>
              <a:rPr lang="en-US" altLang="ko-KR" dirty="0"/>
              <a:t>, </a:t>
            </a:r>
            <a:r>
              <a:rPr lang="ko-KR" altLang="en-US" dirty="0"/>
              <a:t>섹시한</a:t>
            </a:r>
            <a:r>
              <a:rPr lang="en-US" altLang="ko-KR" dirty="0"/>
              <a:t>, </a:t>
            </a:r>
            <a:r>
              <a:rPr lang="ko-KR" altLang="en-US" dirty="0"/>
              <a:t>쓸쓸한</a:t>
            </a:r>
            <a:r>
              <a:rPr lang="en-US" altLang="ko-KR" dirty="0"/>
              <a:t>, </a:t>
            </a:r>
            <a:r>
              <a:rPr lang="ko-KR" altLang="en-US" dirty="0" err="1"/>
              <a:t>소울풀한</a:t>
            </a:r>
            <a:r>
              <a:rPr lang="en-US" altLang="ko-KR" dirty="0"/>
              <a:t>, </a:t>
            </a:r>
            <a:r>
              <a:rPr lang="ko-KR" altLang="en-US" dirty="0"/>
              <a:t>청량한</a:t>
            </a:r>
            <a:r>
              <a:rPr lang="en-US" altLang="ko-KR" dirty="0"/>
              <a:t>, </a:t>
            </a:r>
            <a:r>
              <a:rPr lang="ko-KR" altLang="en-US" dirty="0"/>
              <a:t>듀엣</a:t>
            </a:r>
            <a:r>
              <a:rPr lang="en-US" altLang="ko-KR" dirty="0"/>
              <a:t>/</a:t>
            </a:r>
            <a:r>
              <a:rPr lang="ko-KR" altLang="en-US" dirty="0" err="1"/>
              <a:t>피처링</a:t>
            </a:r>
            <a:r>
              <a:rPr lang="en-US" altLang="ko-KR" dirty="0"/>
              <a:t>, </a:t>
            </a:r>
            <a:r>
              <a:rPr lang="ko-KR" altLang="en-US" dirty="0"/>
              <a:t>목소리</a:t>
            </a:r>
            <a:r>
              <a:rPr lang="en-US" altLang="ko-KR" dirty="0"/>
              <a:t>/</a:t>
            </a:r>
            <a:r>
              <a:rPr lang="ko-KR" altLang="en-US" dirty="0"/>
              <a:t>음색</a:t>
            </a:r>
            <a:r>
              <a:rPr lang="en-US" altLang="ko-KR" dirty="0"/>
              <a:t>, </a:t>
            </a:r>
            <a:r>
              <a:rPr lang="ko-KR" altLang="en-US" dirty="0" err="1"/>
              <a:t>걸그룹</a:t>
            </a:r>
            <a:r>
              <a:rPr lang="en-US" altLang="ko-KR" dirty="0"/>
              <a:t>, </a:t>
            </a:r>
            <a:r>
              <a:rPr lang="ko-KR" altLang="en-US" dirty="0" err="1"/>
              <a:t>아이돌</a:t>
            </a:r>
            <a:r>
              <a:rPr lang="en-US" altLang="ko-KR" dirty="0"/>
              <a:t>, </a:t>
            </a:r>
            <a:r>
              <a:rPr lang="ko-KR" altLang="en-US" dirty="0"/>
              <a:t>일렉트로닉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계절</a:t>
            </a:r>
            <a:r>
              <a:rPr lang="en-US" altLang="ko-KR" dirty="0"/>
              <a:t>/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봄</a:t>
            </a:r>
            <a:r>
              <a:rPr lang="en-US" altLang="ko-KR" dirty="0"/>
              <a:t>,</a:t>
            </a:r>
            <a:r>
              <a:rPr lang="ko-KR" altLang="en-US" dirty="0"/>
              <a:t> 여름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</a:t>
            </a:r>
            <a:r>
              <a:rPr lang="en-US" altLang="ko-KR" dirty="0"/>
              <a:t>, </a:t>
            </a:r>
            <a:r>
              <a:rPr lang="ko-KR" altLang="en-US" dirty="0"/>
              <a:t>아침</a:t>
            </a:r>
            <a:r>
              <a:rPr lang="en-US" altLang="ko-KR" dirty="0"/>
              <a:t>, </a:t>
            </a:r>
            <a:r>
              <a:rPr lang="ko-KR" altLang="en-US" dirty="0"/>
              <a:t>오후</a:t>
            </a:r>
            <a:r>
              <a:rPr lang="en-US" altLang="ko-KR" dirty="0"/>
              <a:t>, </a:t>
            </a:r>
            <a:r>
              <a:rPr lang="ko-KR" altLang="en-US" dirty="0"/>
              <a:t>저녁</a:t>
            </a:r>
            <a:r>
              <a:rPr lang="en-US" altLang="ko-KR" dirty="0"/>
              <a:t>, </a:t>
            </a:r>
            <a:r>
              <a:rPr lang="ko-KR" altLang="en-US" dirty="0"/>
              <a:t>밤</a:t>
            </a:r>
            <a:r>
              <a:rPr lang="en-US" altLang="ko-KR" dirty="0"/>
              <a:t>/</a:t>
            </a:r>
            <a:r>
              <a:rPr lang="ko-KR" altLang="en-US" dirty="0"/>
              <a:t>새벽</a:t>
            </a:r>
            <a:r>
              <a:rPr lang="en-US" altLang="ko-KR" dirty="0"/>
              <a:t>, </a:t>
            </a:r>
            <a:r>
              <a:rPr lang="ko-KR" altLang="en-US" dirty="0"/>
              <a:t>화창한날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/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/>
              <a:t>화창한 날</a:t>
            </a:r>
            <a:r>
              <a:rPr lang="en-US" altLang="ko-KR" dirty="0"/>
              <a:t>, </a:t>
            </a:r>
            <a:r>
              <a:rPr lang="ko-KR" altLang="en-US" dirty="0"/>
              <a:t>비</a:t>
            </a:r>
            <a:r>
              <a:rPr lang="en-US" altLang="ko-KR" dirty="0"/>
              <a:t>/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/>
              <a:t>크리스마스</a:t>
            </a:r>
            <a:r>
              <a:rPr lang="en-US" altLang="ko-KR" dirty="0"/>
              <a:t>, </a:t>
            </a:r>
            <a:r>
              <a:rPr lang="ko-KR" altLang="en-US" dirty="0"/>
              <a:t>환절기</a:t>
            </a:r>
            <a:r>
              <a:rPr lang="en-US" altLang="ko-KR" dirty="0"/>
              <a:t>, </a:t>
            </a:r>
            <a:r>
              <a:rPr lang="ko-KR" altLang="en-US" dirty="0" err="1"/>
              <a:t>눈오는</a:t>
            </a:r>
            <a:r>
              <a:rPr lang="ko-KR" altLang="en-US" dirty="0"/>
              <a:t> 날</a:t>
            </a:r>
            <a:r>
              <a:rPr lang="en-US" altLang="ko-KR" dirty="0"/>
              <a:t>, </a:t>
            </a:r>
            <a:r>
              <a:rPr lang="ko-KR" altLang="en-US" dirty="0" err="1"/>
              <a:t>비온후</a:t>
            </a:r>
            <a:r>
              <a:rPr lang="en-US" altLang="ko-KR" dirty="0"/>
              <a:t>/</a:t>
            </a:r>
            <a:r>
              <a:rPr lang="ko-KR" altLang="en-US" dirty="0" err="1"/>
              <a:t>말게갠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상황</a:t>
            </a:r>
            <a:r>
              <a:rPr lang="en-US" altLang="ko-KR" dirty="0"/>
              <a:t>/</a:t>
            </a:r>
            <a:r>
              <a:rPr lang="ko-KR" altLang="en-US" dirty="0"/>
              <a:t>장소</a:t>
            </a:r>
            <a:r>
              <a:rPr lang="en-US" altLang="ko-KR" dirty="0"/>
              <a:t>(</a:t>
            </a:r>
            <a:r>
              <a:rPr lang="ko-KR" altLang="en-US" dirty="0"/>
              <a:t>드라이브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헬스</a:t>
            </a:r>
            <a:r>
              <a:rPr lang="en-US" altLang="ko-KR" dirty="0"/>
              <a:t>, </a:t>
            </a:r>
            <a:r>
              <a:rPr lang="ko-KR" altLang="en-US" dirty="0"/>
              <a:t>등교</a:t>
            </a:r>
            <a:r>
              <a:rPr lang="en-US" altLang="ko-KR" dirty="0"/>
              <a:t>/</a:t>
            </a:r>
            <a:r>
              <a:rPr lang="ko-KR" altLang="en-US" dirty="0"/>
              <a:t>출근길</a:t>
            </a:r>
            <a:r>
              <a:rPr lang="en-US" altLang="ko-KR" dirty="0"/>
              <a:t>, </a:t>
            </a:r>
            <a:r>
              <a:rPr lang="ko-KR" altLang="en-US" dirty="0"/>
              <a:t>하교</a:t>
            </a:r>
            <a:r>
              <a:rPr lang="en-US" altLang="ko-KR" dirty="0"/>
              <a:t>/</a:t>
            </a:r>
            <a:r>
              <a:rPr lang="ko-KR" altLang="en-US" dirty="0"/>
              <a:t>퇴근길</a:t>
            </a:r>
            <a:r>
              <a:rPr lang="en-US" altLang="ko-KR" dirty="0"/>
              <a:t>, </a:t>
            </a:r>
            <a:r>
              <a:rPr lang="ko-KR" altLang="en-US" dirty="0"/>
              <a:t>휴식</a:t>
            </a:r>
            <a:r>
              <a:rPr lang="en-US" altLang="ko-KR" dirty="0"/>
              <a:t>/</a:t>
            </a:r>
            <a:r>
              <a:rPr lang="ko-KR" altLang="en-US" dirty="0"/>
              <a:t>명상</a:t>
            </a:r>
            <a:r>
              <a:rPr lang="en-US" altLang="ko-KR" dirty="0"/>
              <a:t>, </a:t>
            </a:r>
            <a:r>
              <a:rPr lang="ko-KR" altLang="en-US" dirty="0"/>
              <a:t>클럽</a:t>
            </a:r>
            <a:r>
              <a:rPr lang="en-US" altLang="ko-KR" dirty="0"/>
              <a:t>/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노래방</a:t>
            </a:r>
            <a:r>
              <a:rPr lang="en-US" altLang="ko-KR" dirty="0"/>
              <a:t>, </a:t>
            </a:r>
            <a:r>
              <a:rPr lang="ko-KR" altLang="en-US" dirty="0"/>
              <a:t>산책</a:t>
            </a:r>
            <a:r>
              <a:rPr lang="en-US" altLang="ko-KR" dirty="0"/>
              <a:t>/</a:t>
            </a:r>
            <a:r>
              <a:rPr lang="ko-KR" altLang="en-US" dirty="0" err="1"/>
              <a:t>여핵</a:t>
            </a:r>
            <a:r>
              <a:rPr lang="en-US" altLang="ko-KR" dirty="0"/>
              <a:t>, </a:t>
            </a:r>
            <a:r>
              <a:rPr lang="ko-KR" altLang="en-US" dirty="0"/>
              <a:t>독서</a:t>
            </a:r>
            <a:r>
              <a:rPr lang="en-US" altLang="ko-KR" dirty="0"/>
              <a:t>, </a:t>
            </a:r>
            <a:r>
              <a:rPr lang="ko-KR" altLang="en-US" dirty="0"/>
              <a:t>방안에서</a:t>
            </a:r>
            <a:r>
              <a:rPr lang="en-US" altLang="ko-KR" dirty="0"/>
              <a:t>, </a:t>
            </a:r>
            <a:r>
              <a:rPr lang="ko-KR" altLang="en-US" dirty="0"/>
              <a:t>사무실</a:t>
            </a:r>
            <a:r>
              <a:rPr lang="en-US" altLang="ko-KR" dirty="0"/>
              <a:t>, </a:t>
            </a:r>
            <a:r>
              <a:rPr lang="ko-KR" altLang="en-US" dirty="0" err="1"/>
              <a:t>편십숍</a:t>
            </a:r>
            <a:r>
              <a:rPr lang="en-US" altLang="ko-KR" dirty="0"/>
              <a:t>/</a:t>
            </a:r>
            <a:r>
              <a:rPr lang="ko-KR" altLang="en-US" dirty="0"/>
              <a:t>매장</a:t>
            </a:r>
            <a:r>
              <a:rPr lang="en-US" altLang="ko-KR" dirty="0"/>
              <a:t>, </a:t>
            </a:r>
            <a:r>
              <a:rPr lang="ko-KR" altLang="en-US" dirty="0"/>
              <a:t>호텔</a:t>
            </a:r>
            <a:r>
              <a:rPr lang="en-US" altLang="ko-KR" dirty="0"/>
              <a:t>/</a:t>
            </a:r>
            <a:r>
              <a:rPr lang="ko-KR" altLang="en-US" dirty="0"/>
              <a:t>바</a:t>
            </a:r>
            <a:r>
              <a:rPr lang="en-US" altLang="ko-KR" dirty="0"/>
              <a:t>, </a:t>
            </a:r>
            <a:r>
              <a:rPr lang="ko-KR" altLang="en-US" dirty="0"/>
              <a:t>잠들기 전</a:t>
            </a:r>
            <a:r>
              <a:rPr lang="en-US" altLang="ko-KR" dirty="0"/>
              <a:t>, </a:t>
            </a:r>
            <a:r>
              <a:rPr lang="ko-KR" altLang="en-US" dirty="0"/>
              <a:t>결혼</a:t>
            </a:r>
            <a:r>
              <a:rPr lang="en-US" altLang="ko-KR" dirty="0"/>
              <a:t>, </a:t>
            </a:r>
            <a:r>
              <a:rPr lang="ko-KR" altLang="en-US" dirty="0"/>
              <a:t>페스티벌</a:t>
            </a:r>
            <a:r>
              <a:rPr lang="en-US" altLang="ko-KR" dirty="0"/>
              <a:t>, </a:t>
            </a:r>
            <a:r>
              <a:rPr lang="ko-KR" altLang="en-US" dirty="0"/>
              <a:t>패션쇼</a:t>
            </a:r>
            <a:r>
              <a:rPr lang="en-US" altLang="ko-KR" dirty="0"/>
              <a:t>, </a:t>
            </a:r>
            <a:r>
              <a:rPr lang="ko-KR" altLang="en-US" dirty="0" err="1"/>
              <a:t>혼술혼밥</a:t>
            </a:r>
            <a:r>
              <a:rPr lang="en-US" altLang="ko-KR" dirty="0"/>
              <a:t>, 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라이브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감정</a:t>
            </a:r>
            <a:r>
              <a:rPr lang="en-US" altLang="ko-KR" dirty="0"/>
              <a:t>/</a:t>
            </a:r>
            <a:r>
              <a:rPr lang="ko-KR" altLang="en-US" dirty="0"/>
              <a:t>기분</a:t>
            </a:r>
            <a:r>
              <a:rPr lang="en-US" altLang="ko-KR" dirty="0"/>
              <a:t>(</a:t>
            </a:r>
            <a:r>
              <a:rPr lang="ko-KR" altLang="en-US" dirty="0"/>
              <a:t>사랑</a:t>
            </a:r>
            <a:r>
              <a:rPr lang="en-US" altLang="ko-KR" dirty="0"/>
              <a:t>/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이별</a:t>
            </a:r>
            <a:r>
              <a:rPr lang="en-US" altLang="ko-KR" dirty="0"/>
              <a:t>/</a:t>
            </a:r>
            <a:r>
              <a:rPr lang="ko-KR" altLang="en-US" dirty="0"/>
              <a:t>슬픔</a:t>
            </a:r>
            <a:r>
              <a:rPr lang="en-US" altLang="ko-KR" dirty="0"/>
              <a:t>, </a:t>
            </a:r>
            <a:r>
              <a:rPr lang="ko-KR" altLang="en-US" dirty="0"/>
              <a:t>스트레스</a:t>
            </a:r>
            <a:r>
              <a:rPr lang="en-US" altLang="ko-KR" dirty="0"/>
              <a:t>/</a:t>
            </a:r>
            <a:r>
              <a:rPr lang="ko-KR" altLang="en-US" dirty="0"/>
              <a:t>짜증</a:t>
            </a:r>
            <a:r>
              <a:rPr lang="en-US" altLang="ko-KR" dirty="0"/>
              <a:t>, </a:t>
            </a:r>
            <a:r>
              <a:rPr lang="ko-KR" altLang="en-US" dirty="0" err="1"/>
              <a:t>우울할때</a:t>
            </a:r>
            <a:r>
              <a:rPr lang="en-US" altLang="ko-KR" dirty="0"/>
              <a:t>, </a:t>
            </a:r>
            <a:r>
              <a:rPr lang="ko-KR" altLang="en-US" dirty="0"/>
              <a:t>지치고 </a:t>
            </a:r>
            <a:r>
              <a:rPr lang="ko-KR" altLang="en-US" dirty="0" err="1"/>
              <a:t>힘들때</a:t>
            </a:r>
            <a:r>
              <a:rPr lang="en-US" altLang="ko-KR" dirty="0"/>
              <a:t>, </a:t>
            </a:r>
            <a:r>
              <a:rPr lang="ko-KR" altLang="en-US" dirty="0" err="1"/>
              <a:t>멘붕</a:t>
            </a:r>
            <a:r>
              <a:rPr lang="en-US" altLang="ko-KR" dirty="0"/>
              <a:t>/</a:t>
            </a:r>
            <a:r>
              <a:rPr lang="ko-KR" altLang="en-US" dirty="0"/>
              <a:t>불안</a:t>
            </a:r>
            <a:r>
              <a:rPr lang="en-US" altLang="ko-KR" dirty="0"/>
              <a:t>, </a:t>
            </a:r>
            <a:r>
              <a:rPr lang="ko-KR" altLang="en-US" dirty="0"/>
              <a:t>그리움</a:t>
            </a:r>
            <a:r>
              <a:rPr lang="en-US" altLang="ko-KR" dirty="0"/>
              <a:t>, </a:t>
            </a:r>
            <a:r>
              <a:rPr lang="ko-KR" altLang="en-US" dirty="0" err="1"/>
              <a:t>외로울때</a:t>
            </a:r>
            <a:r>
              <a:rPr lang="en-US" altLang="ko-KR" dirty="0"/>
              <a:t>, </a:t>
            </a:r>
            <a:r>
              <a:rPr lang="ko-KR" altLang="en-US" dirty="0" err="1"/>
              <a:t>상탈떄</a:t>
            </a:r>
            <a:r>
              <a:rPr lang="en-US" altLang="ko-KR" dirty="0"/>
              <a:t>, </a:t>
            </a:r>
            <a:r>
              <a:rPr lang="ko-KR" altLang="en-US" dirty="0"/>
              <a:t>고백</a:t>
            </a:r>
            <a:r>
              <a:rPr lang="en-US" altLang="ko-KR" dirty="0"/>
              <a:t>, </a:t>
            </a:r>
            <a:r>
              <a:rPr lang="ko-KR" altLang="en-US" dirty="0" err="1"/>
              <a:t>울고싶을떄</a:t>
            </a:r>
            <a:r>
              <a:rPr lang="en-US" altLang="ko-KR" dirty="0"/>
              <a:t>, </a:t>
            </a:r>
            <a:r>
              <a:rPr lang="ko-KR" altLang="en-US" dirty="0"/>
              <a:t>새벽감성</a:t>
            </a:r>
            <a:r>
              <a:rPr lang="en-US" altLang="ko-KR" dirty="0"/>
              <a:t>, </a:t>
            </a:r>
            <a:r>
              <a:rPr lang="ko-KR" altLang="en-US" dirty="0"/>
              <a:t>싱숭생숭</a:t>
            </a:r>
            <a:r>
              <a:rPr lang="en-US" altLang="ko-KR" dirty="0"/>
              <a:t>, </a:t>
            </a:r>
            <a:r>
              <a:rPr lang="ko-KR" altLang="en-US" dirty="0"/>
              <a:t>설렘</a:t>
            </a:r>
            <a:r>
              <a:rPr lang="en-US" altLang="ko-KR" dirty="0"/>
              <a:t>/</a:t>
            </a:r>
            <a:r>
              <a:rPr lang="ko-KR" altLang="en-US" dirty="0"/>
              <a:t>상큼</a:t>
            </a:r>
            <a:r>
              <a:rPr lang="en-US" altLang="ko-KR" dirty="0"/>
              <a:t>, </a:t>
            </a:r>
            <a:r>
              <a:rPr lang="ko-KR" altLang="en-US" dirty="0"/>
              <a:t>기분전환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장르별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가요</a:t>
            </a:r>
            <a:r>
              <a:rPr lang="en-US" altLang="ko-KR" dirty="0"/>
              <a:t>, </a:t>
            </a:r>
            <a:r>
              <a:rPr lang="ko-KR" altLang="en-US" dirty="0"/>
              <a:t>팝송</a:t>
            </a:r>
            <a:r>
              <a:rPr lang="en-US" altLang="ko-KR" dirty="0"/>
              <a:t>, </a:t>
            </a:r>
            <a:r>
              <a:rPr lang="ko-KR" altLang="en-US" dirty="0" err="1"/>
              <a:t>국내인디</a:t>
            </a:r>
            <a:r>
              <a:rPr lang="en-US" altLang="ko-KR" dirty="0"/>
              <a:t>, </a:t>
            </a:r>
            <a:r>
              <a:rPr lang="ko-KR" altLang="en-US" dirty="0" err="1"/>
              <a:t>일렉트로닉팝</a:t>
            </a:r>
            <a:r>
              <a:rPr lang="en-US" altLang="ko-KR" dirty="0"/>
              <a:t>, </a:t>
            </a:r>
            <a:r>
              <a:rPr lang="ko-KR" altLang="en-US" dirty="0" err="1"/>
              <a:t>알앤비</a:t>
            </a:r>
            <a:r>
              <a:rPr lang="en-US" altLang="ko-KR" dirty="0"/>
              <a:t>, </a:t>
            </a:r>
            <a:r>
              <a:rPr lang="ko-KR" altLang="en-US" dirty="0"/>
              <a:t>힙합</a:t>
            </a:r>
            <a:r>
              <a:rPr lang="en-US" altLang="ko-KR" dirty="0"/>
              <a:t>, </a:t>
            </a:r>
            <a:r>
              <a:rPr lang="ko-KR" altLang="en-US" dirty="0" err="1"/>
              <a:t>록</a:t>
            </a:r>
            <a:r>
              <a:rPr lang="en-US" altLang="ko-KR" dirty="0"/>
              <a:t>, EDM, OST, </a:t>
            </a:r>
            <a:r>
              <a:rPr lang="ko-KR" altLang="en-US" dirty="0"/>
              <a:t>재즈</a:t>
            </a:r>
            <a:r>
              <a:rPr lang="en-US" altLang="ko-KR" dirty="0"/>
              <a:t>, </a:t>
            </a:r>
            <a:r>
              <a:rPr lang="ko-KR" altLang="en-US" dirty="0"/>
              <a:t>클래식</a:t>
            </a:r>
            <a:r>
              <a:rPr lang="en-US" altLang="ko-KR" dirty="0"/>
              <a:t>, </a:t>
            </a:r>
            <a:r>
              <a:rPr lang="ko-KR" altLang="en-US" dirty="0" err="1"/>
              <a:t>연주곡</a:t>
            </a:r>
            <a:r>
              <a:rPr lang="en-US" altLang="ko-KR" dirty="0"/>
              <a:t>, J-POP, </a:t>
            </a:r>
            <a:r>
              <a:rPr lang="ko-KR" altLang="en-US" dirty="0"/>
              <a:t>월드뮤직</a:t>
            </a:r>
            <a:r>
              <a:rPr lang="en-US" altLang="ko-KR" dirty="0"/>
              <a:t>, </a:t>
            </a:r>
            <a:r>
              <a:rPr lang="ko-KR" altLang="en-US" dirty="0"/>
              <a:t>동요</a:t>
            </a:r>
            <a:r>
              <a:rPr lang="en-US" altLang="ko-KR" dirty="0"/>
              <a:t>/</a:t>
            </a:r>
            <a:r>
              <a:rPr lang="ko-KR" altLang="en-US" dirty="0" err="1"/>
              <a:t>키즈</a:t>
            </a:r>
            <a:r>
              <a:rPr lang="en-US" altLang="ko-KR" dirty="0"/>
              <a:t>, </a:t>
            </a:r>
            <a:r>
              <a:rPr lang="ko-KR" altLang="en-US" dirty="0"/>
              <a:t>태교</a:t>
            </a:r>
            <a:r>
              <a:rPr lang="en-US" altLang="ko-KR" dirty="0"/>
              <a:t>, </a:t>
            </a:r>
            <a:r>
              <a:rPr lang="ko-KR" altLang="en-US" dirty="0" err="1"/>
              <a:t>보사노바</a:t>
            </a:r>
            <a:r>
              <a:rPr lang="en-US" altLang="ko-KR" dirty="0"/>
              <a:t>, </a:t>
            </a:r>
            <a:r>
              <a:rPr lang="ko-KR" altLang="en-US" dirty="0"/>
              <a:t>재즈힙합</a:t>
            </a:r>
            <a:r>
              <a:rPr lang="en-US" altLang="ko-KR" dirty="0"/>
              <a:t>, </a:t>
            </a:r>
            <a:r>
              <a:rPr lang="ko-KR" altLang="en-US" dirty="0"/>
              <a:t>스코어</a:t>
            </a:r>
            <a:r>
              <a:rPr lang="en-US" altLang="ko-KR" dirty="0"/>
              <a:t>, </a:t>
            </a:r>
            <a:r>
              <a:rPr lang="ko-KR" altLang="en-US" dirty="0" err="1"/>
              <a:t>트로트</a:t>
            </a:r>
            <a:r>
              <a:rPr lang="en-US" altLang="ko-KR" dirty="0"/>
              <a:t>, CCM, </a:t>
            </a:r>
            <a:r>
              <a:rPr lang="ko-KR" altLang="en-US" dirty="0"/>
              <a:t>리메이크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카테고리의 </a:t>
            </a:r>
            <a:r>
              <a:rPr lang="ko-KR" altLang="en-US" dirty="0" err="1"/>
              <a:t>스페셜</a:t>
            </a:r>
            <a:r>
              <a:rPr lang="ko-KR" altLang="en-US" dirty="0"/>
              <a:t> 테마</a:t>
            </a:r>
            <a:r>
              <a:rPr lang="en-US" altLang="ko-KR" dirty="0"/>
              <a:t>(</a:t>
            </a:r>
            <a:br>
              <a:rPr lang="en-US" altLang="ko-KR" dirty="0"/>
            </a:br>
            <a:r>
              <a:rPr lang="ko-KR" altLang="en-US" dirty="0"/>
              <a:t>스테디셀러 </a:t>
            </a:r>
            <a:r>
              <a:rPr lang="en-US" altLang="ko-KR" dirty="0"/>
              <a:t>100 </a:t>
            </a:r>
            <a:r>
              <a:rPr lang="ko-KR" altLang="en-US" dirty="0"/>
              <a:t>시리즈 해외차트</a:t>
            </a:r>
            <a:r>
              <a:rPr lang="en-US" altLang="ko-KR" dirty="0"/>
              <a:t>, </a:t>
            </a:r>
            <a:r>
              <a:rPr lang="ko-KR" altLang="en-US" dirty="0"/>
              <a:t>일렉트로닉월드</a:t>
            </a:r>
            <a:r>
              <a:rPr lang="en-US" altLang="ko-KR" dirty="0"/>
              <a:t>, </a:t>
            </a:r>
            <a:r>
              <a:rPr lang="ko-KR" altLang="en-US" dirty="0"/>
              <a:t>힙합스테이지</a:t>
            </a:r>
            <a:r>
              <a:rPr lang="en-US" altLang="ko-KR" dirty="0"/>
              <a:t>, </a:t>
            </a:r>
            <a:r>
              <a:rPr lang="ko-KR" altLang="en-US" dirty="0"/>
              <a:t>재즈라운지</a:t>
            </a:r>
            <a:r>
              <a:rPr lang="en-US" altLang="ko-KR" dirty="0"/>
              <a:t>, </a:t>
            </a:r>
            <a:r>
              <a:rPr lang="ko-KR" altLang="en-US" dirty="0" err="1"/>
              <a:t>클래식명곡집</a:t>
            </a:r>
            <a:r>
              <a:rPr lang="en-US" altLang="ko-KR" dirty="0"/>
              <a:t>, </a:t>
            </a:r>
            <a:r>
              <a:rPr lang="ko-KR" altLang="en-US" dirty="0"/>
              <a:t>클래식교실</a:t>
            </a:r>
            <a:r>
              <a:rPr lang="en-US" altLang="ko-KR" dirty="0"/>
              <a:t>, </a:t>
            </a:r>
            <a:r>
              <a:rPr lang="ko-KR" altLang="en-US" dirty="0"/>
              <a:t>스크린산책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선택한 카테고리 명 </a:t>
            </a:r>
            <a:r>
              <a:rPr lang="en-US" altLang="ko-KR" dirty="0"/>
              <a:t>( </a:t>
            </a:r>
            <a:r>
              <a:rPr lang="ko-KR" altLang="en-US" dirty="0"/>
              <a:t>앨범 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앨범 정보</a:t>
            </a:r>
            <a:br>
              <a:rPr lang="en-US" altLang="ko-KR" dirty="0"/>
            </a:br>
            <a:r>
              <a:rPr lang="ko-KR" altLang="en-US" dirty="0"/>
              <a:t>앨범사진</a:t>
            </a:r>
            <a:r>
              <a:rPr lang="en-US" altLang="ko-KR" dirty="0"/>
              <a:t>,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앨범의 테마에 </a:t>
            </a:r>
            <a:r>
              <a:rPr lang="ko-KR" altLang="en-US" dirty="0" err="1"/>
              <a:t>카테고리명이</a:t>
            </a:r>
            <a:r>
              <a:rPr lang="ko-KR" altLang="en-US" dirty="0"/>
              <a:t> 있어야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432" y="1093949"/>
            <a:ext cx="7515225" cy="3418445"/>
          </a:xfrm>
          <a:prstGeom prst="rect">
            <a:avLst/>
          </a:prstGeom>
        </p:spPr>
      </p:pic>
      <p:pic>
        <p:nvPicPr>
          <p:cNvPr id="17" name="내용 개체 틀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0" y="4555024"/>
            <a:ext cx="6746345" cy="583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747184" y="1574800"/>
            <a:ext cx="1104194" cy="15522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627704" y="1478139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30072" y="1603022"/>
            <a:ext cx="1171928" cy="1066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2076449" y="145426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479094" y="1597378"/>
            <a:ext cx="1171928" cy="142804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3459338" y="1430248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66028" y="1597378"/>
            <a:ext cx="1171928" cy="142804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4768849" y="1430248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6151738" y="1430248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26339" y="1597378"/>
            <a:ext cx="1171928" cy="158044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0562" y="3177822"/>
            <a:ext cx="6466416" cy="1975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637115" y="3177151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58473" y="3499555"/>
            <a:ext cx="477660" cy="1636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44784" y="3499555"/>
            <a:ext cx="477660" cy="1636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24605" y="3708400"/>
            <a:ext cx="1318683" cy="142804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591959" y="3442440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6800848" y="3453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569382" y="37077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53394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선택 화면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544" y="823528"/>
            <a:ext cx="6989762" cy="314560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8938" y="872489"/>
            <a:ext cx="3873600" cy="582480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앨범 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앨범 소개</a:t>
            </a:r>
            <a:br>
              <a:rPr lang="en-US" altLang="ko-KR" dirty="0"/>
            </a:b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작성 뮤직</a:t>
            </a:r>
            <a:r>
              <a:rPr lang="en-US" altLang="ko-KR" dirty="0"/>
              <a:t>PD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좋아요수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댓글수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한마디 </a:t>
            </a:r>
            <a:r>
              <a:rPr lang="en-US" altLang="ko-KR" dirty="0"/>
              <a:t>0</a:t>
            </a:r>
            <a:r>
              <a:rPr lang="ko-KR" altLang="en-US" dirty="0"/>
              <a:t>개 </a:t>
            </a:r>
            <a:r>
              <a:rPr lang="en-US" altLang="ko-KR" dirty="0"/>
              <a:t>) </a:t>
            </a:r>
            <a:r>
              <a:rPr lang="ko-KR" altLang="en-US" dirty="0"/>
              <a:t>쓰기버튼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공유 </a:t>
            </a:r>
            <a:r>
              <a:rPr lang="en-US" altLang="ko-KR" dirty="0"/>
              <a:t>(</a:t>
            </a:r>
            <a:r>
              <a:rPr lang="ko-KR" altLang="en-US" dirty="0" err="1"/>
              <a:t>페이스북</a:t>
            </a:r>
            <a:r>
              <a:rPr lang="en-US" altLang="ko-KR" dirty="0"/>
              <a:t>, </a:t>
            </a:r>
            <a:r>
              <a:rPr lang="ko-KR" altLang="en-US" dirty="0" err="1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시리즈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수록곡</a:t>
            </a:r>
            <a:r>
              <a:rPr lang="en-US" altLang="ko-KR" dirty="0"/>
              <a:t>( </a:t>
            </a:r>
            <a:r>
              <a:rPr lang="ko-KR" altLang="en-US" dirty="0" err="1"/>
              <a:t>수록곡</a:t>
            </a:r>
            <a:r>
              <a:rPr lang="ko-KR" altLang="en-US" dirty="0"/>
              <a:t> 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곡 정보</a:t>
            </a:r>
            <a:br>
              <a:rPr lang="en-US" altLang="ko-KR" dirty="0"/>
            </a:br>
            <a:r>
              <a:rPr lang="ko-KR" altLang="en-US" dirty="0"/>
              <a:t>곡 사진</a:t>
            </a:r>
            <a:r>
              <a:rPr lang="en-US" altLang="ko-KR" dirty="0"/>
              <a:t>, </a:t>
            </a:r>
            <a:r>
              <a:rPr lang="ko-KR" altLang="en-US" dirty="0"/>
              <a:t>곡명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,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듣기버튼</a:t>
            </a:r>
            <a:r>
              <a:rPr lang="en-US" altLang="ko-KR" dirty="0"/>
              <a:t>, </a:t>
            </a:r>
            <a:r>
              <a:rPr lang="ko-KR" altLang="en-US" dirty="0"/>
              <a:t>재생목록추가버튼</a:t>
            </a:r>
            <a:r>
              <a:rPr lang="en-US" altLang="ko-KR" dirty="0"/>
              <a:t>, </a:t>
            </a:r>
            <a:r>
              <a:rPr lang="ko-KR" altLang="en-US" dirty="0" err="1"/>
              <a:t>내앨범에</a:t>
            </a:r>
            <a:r>
              <a:rPr lang="ko-KR" altLang="en-US" dirty="0"/>
              <a:t> 추가 버튼</a:t>
            </a:r>
            <a:r>
              <a:rPr lang="en-US" altLang="ko-KR" dirty="0"/>
              <a:t>, </a:t>
            </a:r>
            <a:r>
              <a:rPr lang="ko-KR" altLang="en-US" dirty="0"/>
              <a:t>다운로드 버튼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소개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같은 제작자가 만든 다른 앨범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비슷한 앨범 추천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앨범 작업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재생목록에 추가</a:t>
            </a:r>
            <a:br>
              <a:rPr lang="en-US" altLang="ko-KR" dirty="0"/>
            </a:br>
            <a:r>
              <a:rPr lang="ko-KR" altLang="en-US" dirty="0"/>
              <a:t>내 앨범에 담기</a:t>
            </a:r>
            <a:br>
              <a:rPr lang="en-US" altLang="ko-KR" dirty="0"/>
            </a:br>
            <a:r>
              <a:rPr lang="ko-KR" altLang="en-US" dirty="0"/>
              <a:t>다운로드</a:t>
            </a:r>
            <a:br>
              <a:rPr lang="en-US" altLang="ko-KR" dirty="0"/>
            </a:br>
            <a:r>
              <a:rPr lang="ko-KR" altLang="en-US" dirty="0"/>
              <a:t>공유하기</a:t>
            </a:r>
            <a:r>
              <a:rPr lang="en-US" altLang="ko-KR" dirty="0"/>
              <a:t>(SNS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좋아</a:t>
            </a:r>
            <a:endParaRPr lang="en-US" altLang="ko-KR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1338114" y="438150"/>
            <a:ext cx="315764" cy="3229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-258474" y="2889250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D0A19D7-4BE6-4C0E-A86E-C0E43F18841B}"/>
              </a:ext>
            </a:extLst>
          </p:cNvPr>
          <p:cNvSpPr/>
          <p:nvPr/>
        </p:nvSpPr>
        <p:spPr>
          <a:xfrm>
            <a:off x="-260351" y="331692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A5F43BEB-4BBF-462D-BFE1-7E11AACA5809}"/>
              </a:ext>
            </a:extLst>
          </p:cNvPr>
          <p:cNvSpPr/>
          <p:nvPr/>
        </p:nvSpPr>
        <p:spPr>
          <a:xfrm>
            <a:off x="-260351" y="369931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DC0A40C-6D00-4305-A003-979DE663691A}"/>
              </a:ext>
            </a:extLst>
          </p:cNvPr>
          <p:cNvSpPr/>
          <p:nvPr/>
        </p:nvSpPr>
        <p:spPr>
          <a:xfrm>
            <a:off x="-260351" y="4081699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-260351" y="446408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285750" y="2540000"/>
            <a:ext cx="209550" cy="177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5095" y="931333"/>
            <a:ext cx="1126772" cy="225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160" y="1377244"/>
            <a:ext cx="4406195" cy="12530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60293" y="1439333"/>
            <a:ext cx="1854907" cy="25964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54649" y="1732844"/>
            <a:ext cx="1854907" cy="23142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54649" y="1986844"/>
            <a:ext cx="1854907" cy="23142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54649" y="2302933"/>
            <a:ext cx="1854907" cy="23142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4293" y="2844799"/>
            <a:ext cx="6793796" cy="122484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2027" y="3691466"/>
            <a:ext cx="6438196" cy="287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37393" y="78951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43038" y="128622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374682" y="1297517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374682" y="1647473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374682" y="1935339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363393" y="2257073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6</a:t>
            </a: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548682" y="2759428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7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9A6F69A7-34B8-4EB5-867C-FB8FE0414526}"/>
              </a:ext>
            </a:extLst>
          </p:cNvPr>
          <p:cNvSpPr/>
          <p:nvPr/>
        </p:nvSpPr>
        <p:spPr>
          <a:xfrm>
            <a:off x="655926" y="3589162"/>
            <a:ext cx="163223" cy="16694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8</a:t>
            </a:r>
          </a:p>
        </p:txBody>
      </p:sp>
      <p:pic>
        <p:nvPicPr>
          <p:cNvPr id="35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2" y="4118577"/>
            <a:ext cx="3201105" cy="1095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내용 개체 틀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89" y="4189728"/>
            <a:ext cx="3724249" cy="958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내용 개체 틀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399" y="5290119"/>
            <a:ext cx="3302706" cy="1463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583494" y="4171243"/>
            <a:ext cx="3124905" cy="10272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479071" y="4091551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9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879850" y="4193822"/>
            <a:ext cx="3689350" cy="9595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809294" y="4068972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3725333" y="404706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3899605" y="5203505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TextBox 42"/>
          <p:cNvSpPr txBox="1"/>
          <p:nvPr/>
        </p:nvSpPr>
        <p:spPr>
          <a:xfrm>
            <a:off x="3815644" y="518160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44" name="내용 개체 틀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45" y="5373423"/>
            <a:ext cx="883841" cy="1236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4709583" y="4882445"/>
            <a:ext cx="99484" cy="1298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38072" y="5311421"/>
            <a:ext cx="991305" cy="13546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9">
            <a:extLst>
              <a:ext uri="{FF2B5EF4-FFF2-40B4-BE49-F238E27FC236}">
                <a16:creationId xmlns:a16="http://schemas.microsoft.com/office/drawing/2014/main" id="{FB54900B-FEA8-4301-BCD8-892F932BD104}"/>
              </a:ext>
            </a:extLst>
          </p:cNvPr>
          <p:cNvSpPr/>
          <p:nvPr/>
        </p:nvSpPr>
        <p:spPr>
          <a:xfrm>
            <a:off x="2561872" y="5265594"/>
            <a:ext cx="163223" cy="16322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51" name="TextBox 50"/>
          <p:cNvSpPr txBox="1"/>
          <p:nvPr/>
        </p:nvSpPr>
        <p:spPr>
          <a:xfrm>
            <a:off x="2477911" y="524368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3539331" y="4995334"/>
            <a:ext cx="1174839" cy="979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37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</a:t>
            </a:r>
            <a:r>
              <a:rPr lang="en-US" altLang="ko-KR" dirty="0"/>
              <a:t>(</a:t>
            </a:r>
            <a:r>
              <a:rPr lang="ko-KR" altLang="en-US" dirty="0"/>
              <a:t>연도별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연도별로 정렬된 </a:t>
            </a:r>
            <a:r>
              <a:rPr lang="ko-KR" altLang="en-US" dirty="0" err="1"/>
              <a:t>콜렉션</a:t>
            </a:r>
            <a:r>
              <a:rPr lang="ko-KR" altLang="en-US" dirty="0"/>
              <a:t> 목록이 나타난다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가요</a:t>
            </a:r>
            <a:r>
              <a:rPr lang="en-US" altLang="ko-KR" dirty="0"/>
              <a:t>/</a:t>
            </a:r>
            <a:r>
              <a:rPr lang="ko-KR" altLang="en-US" dirty="0"/>
              <a:t>팝</a:t>
            </a:r>
            <a:r>
              <a:rPr lang="en-US" altLang="ko-KR" dirty="0"/>
              <a:t>/</a:t>
            </a:r>
            <a:r>
              <a:rPr lang="ko-KR" altLang="en-US" dirty="0"/>
              <a:t>국내 영화</a:t>
            </a:r>
            <a:r>
              <a:rPr lang="en-US" altLang="ko-KR" dirty="0"/>
              <a:t>OST/ </a:t>
            </a:r>
            <a:r>
              <a:rPr lang="ko-KR" altLang="en-US" dirty="0"/>
              <a:t>해외 영화</a:t>
            </a:r>
            <a:r>
              <a:rPr lang="en-US" altLang="ko-KR" dirty="0"/>
              <a:t>OST/ </a:t>
            </a:r>
            <a:r>
              <a:rPr lang="ko-KR" altLang="en-US" dirty="0"/>
              <a:t>국내 드라마 </a:t>
            </a:r>
            <a:r>
              <a:rPr lang="en-US" altLang="ko-KR" dirty="0"/>
              <a:t>OST</a:t>
            </a:r>
            <a:r>
              <a:rPr lang="ko-KR" altLang="en-US" dirty="0"/>
              <a:t>별로 조회가 가능하다</a:t>
            </a:r>
            <a:endParaRPr lang="en-US" altLang="ko-KR" dirty="0"/>
          </a:p>
          <a:p>
            <a:r>
              <a:rPr lang="ko-KR" altLang="en-US" dirty="0"/>
              <a:t>연도별 </a:t>
            </a:r>
            <a:r>
              <a:rPr lang="ko-KR" altLang="en-US" dirty="0" err="1"/>
              <a:t>정렬바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년도에 해당하는 </a:t>
            </a:r>
            <a:r>
              <a:rPr lang="ko-KR" altLang="en-US" dirty="0" err="1"/>
              <a:t>콜렉션으로</a:t>
            </a:r>
            <a:r>
              <a:rPr lang="ko-KR" altLang="en-US" dirty="0"/>
              <a:t> 이동한다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(n</a:t>
            </a:r>
            <a:r>
              <a:rPr lang="ko-KR" altLang="en-US" dirty="0"/>
              <a:t>년대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년대 중 가장 큰 년도부터 나타난다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스크롤바 드래그시 </a:t>
            </a:r>
            <a:r>
              <a:rPr lang="en-US" altLang="ko-KR" dirty="0"/>
              <a:t>n</a:t>
            </a:r>
            <a:r>
              <a:rPr lang="ko-KR" altLang="en-US" dirty="0"/>
              <a:t>년대 중 가장 큰 년도가 화면에 존재하면 정렬바의 연도가 이동한다</a:t>
            </a:r>
            <a:endParaRPr lang="en-US" altLang="ko-KR" dirty="0"/>
          </a:p>
          <a:p>
            <a:r>
              <a:rPr lang="ko-KR" altLang="en-US" dirty="0" err="1"/>
              <a:t>콜렉션</a:t>
            </a:r>
            <a:r>
              <a:rPr lang="ko-KR" altLang="en-US" dirty="0"/>
              <a:t> 년도</a:t>
            </a:r>
            <a:r>
              <a:rPr lang="en-US" altLang="ko-KR" dirty="0"/>
              <a:t>/ </a:t>
            </a:r>
            <a:r>
              <a:rPr lang="ko-KR" altLang="en-US" dirty="0" err="1"/>
              <a:t>콜렉션</a:t>
            </a:r>
            <a:r>
              <a:rPr lang="ko-KR" altLang="en-US" dirty="0"/>
              <a:t> 제목</a:t>
            </a:r>
            <a:r>
              <a:rPr lang="en-US" altLang="ko-KR" dirty="0"/>
              <a:t>/ </a:t>
            </a:r>
            <a:r>
              <a:rPr lang="ko-KR" altLang="en-US" dirty="0" err="1"/>
              <a:t>콜렉션에</a:t>
            </a:r>
            <a:r>
              <a:rPr lang="ko-KR" altLang="en-US" dirty="0"/>
              <a:t> 대한 설명</a:t>
            </a:r>
            <a:r>
              <a:rPr lang="en-US" altLang="ko-KR" dirty="0"/>
              <a:t>/ </a:t>
            </a:r>
            <a:r>
              <a:rPr lang="ko-KR" altLang="en-US" dirty="0"/>
              <a:t>앨범 태그</a:t>
            </a:r>
            <a:r>
              <a:rPr lang="en-US" altLang="ko-KR" dirty="0"/>
              <a:t>/ </a:t>
            </a:r>
            <a:r>
              <a:rPr lang="ko-KR" altLang="en-US" dirty="0"/>
              <a:t>앨범작성일자가 나타난다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뮤직</a:t>
            </a:r>
            <a:r>
              <a:rPr lang="en-US" altLang="ko-KR" dirty="0"/>
              <a:t>PD</a:t>
            </a:r>
            <a:r>
              <a:rPr lang="ko-KR" altLang="en-US" dirty="0"/>
              <a:t>앨범화면으로 이동한다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6" y="1775147"/>
            <a:ext cx="7485049" cy="4031605"/>
          </a:xfrm>
          <a:prstGeom prst="rect">
            <a:avLst/>
          </a:prstGeom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BCDD1756-FA74-40A3-BA51-20931CA55D83}"/>
              </a:ext>
            </a:extLst>
          </p:cNvPr>
          <p:cNvSpPr/>
          <p:nvPr/>
        </p:nvSpPr>
        <p:spPr>
          <a:xfrm>
            <a:off x="1914471" y="304082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893F5E72-1984-4AE1-AB7E-AB6DC26AC72B}"/>
              </a:ext>
            </a:extLst>
          </p:cNvPr>
          <p:cNvSpPr/>
          <p:nvPr/>
        </p:nvSpPr>
        <p:spPr>
          <a:xfrm>
            <a:off x="1914471" y="350141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1F504ECF-F4D5-435C-8185-A3C6311FB52D}"/>
              </a:ext>
            </a:extLst>
          </p:cNvPr>
          <p:cNvSpPr/>
          <p:nvPr/>
        </p:nvSpPr>
        <p:spPr>
          <a:xfrm>
            <a:off x="4393160" y="388963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948B90-8BA9-4688-97C3-F65A144F5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5887" r="3050" b="48897"/>
          <a:stretch/>
        </p:blipFill>
        <p:spPr>
          <a:xfrm>
            <a:off x="554942" y="4909370"/>
            <a:ext cx="7667538" cy="165583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995D7A-0141-4E92-A737-F273D78D2DDC}"/>
              </a:ext>
            </a:extLst>
          </p:cNvPr>
          <p:cNvCxnSpPr>
            <a:cxnSpLocks/>
          </p:cNvCxnSpPr>
          <p:nvPr/>
        </p:nvCxnSpPr>
        <p:spPr>
          <a:xfrm flipH="1">
            <a:off x="2319415" y="3659299"/>
            <a:ext cx="1078126" cy="148315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81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</a:t>
            </a:r>
            <a:r>
              <a:rPr lang="en-US" altLang="ko-KR" dirty="0"/>
              <a:t>(</a:t>
            </a:r>
            <a:r>
              <a:rPr lang="ko-KR" altLang="en-US" dirty="0"/>
              <a:t>연도별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연도별 테마 </a:t>
            </a:r>
            <a:r>
              <a:rPr lang="ko-KR" altLang="en-US" dirty="0" err="1"/>
              <a:t>콜렉션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뮤직</a:t>
            </a:r>
            <a:r>
              <a:rPr lang="en-US" altLang="ko-KR" dirty="0"/>
              <a:t>PD </a:t>
            </a:r>
            <a:r>
              <a:rPr lang="ko-KR" altLang="en-US" dirty="0"/>
              <a:t>앨범의 상세정보 화면으로 이동한다</a:t>
            </a:r>
            <a:endParaRPr lang="en-US" altLang="ko-KR" dirty="0"/>
          </a:p>
          <a:p>
            <a:r>
              <a:rPr lang="ko-KR" altLang="en-US" dirty="0"/>
              <a:t>뮤직 </a:t>
            </a:r>
            <a:r>
              <a:rPr lang="en-US" altLang="ko-KR" dirty="0"/>
              <a:t>PD</a:t>
            </a:r>
            <a:r>
              <a:rPr lang="ko-KR" altLang="en-US" dirty="0"/>
              <a:t>앨범의 제목은 연도별 테마 </a:t>
            </a:r>
            <a:r>
              <a:rPr lang="ko-KR" altLang="en-US" dirty="0" err="1"/>
              <a:t>콜렉션의</a:t>
            </a:r>
            <a:r>
              <a:rPr lang="ko-KR" altLang="en-US" dirty="0"/>
              <a:t> 제목과 동일하다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뮤직</a:t>
            </a:r>
            <a:r>
              <a:rPr lang="en-US" altLang="ko-KR" dirty="0"/>
              <a:t>PD: </a:t>
            </a:r>
            <a:r>
              <a:rPr lang="ko-KR" altLang="en-US" dirty="0"/>
              <a:t>연도별가요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태그로 연도별 음악</a:t>
            </a:r>
            <a:r>
              <a:rPr lang="en-US" altLang="ko-KR" dirty="0"/>
              <a:t>/ </a:t>
            </a:r>
            <a:r>
              <a:rPr lang="ko-KR" altLang="en-US" dirty="0"/>
              <a:t>연도별 인기가요</a:t>
            </a:r>
            <a:r>
              <a:rPr lang="en-US" altLang="ko-KR" dirty="0"/>
              <a:t>/ </a:t>
            </a:r>
            <a:r>
              <a:rPr lang="ko-KR" altLang="en-US" dirty="0"/>
              <a:t>해당년도</a:t>
            </a:r>
            <a:r>
              <a:rPr lang="en-US" altLang="ko-KR" dirty="0"/>
              <a:t>/ </a:t>
            </a:r>
            <a:r>
              <a:rPr lang="ko-KR" altLang="en-US" dirty="0"/>
              <a:t>해당년도 베스트가요</a:t>
            </a:r>
            <a:r>
              <a:rPr lang="en-US" altLang="ko-KR" dirty="0"/>
              <a:t>/ </a:t>
            </a:r>
            <a:r>
              <a:rPr lang="ko-KR" altLang="en-US" dirty="0" err="1"/>
              <a:t>해당년도별</a:t>
            </a:r>
            <a:r>
              <a:rPr lang="ko-KR" altLang="en-US" dirty="0"/>
              <a:t> </a:t>
            </a:r>
            <a:r>
              <a:rPr lang="ko-KR" altLang="en-US" dirty="0" err="1"/>
              <a:t>콜렉션</a:t>
            </a:r>
            <a:r>
              <a:rPr lang="ko-KR" altLang="en-US" dirty="0"/>
              <a:t> 이 나타난다</a:t>
            </a:r>
            <a:endParaRPr lang="en-US" altLang="ko-KR" dirty="0"/>
          </a:p>
          <a:p>
            <a:r>
              <a:rPr lang="ko-KR" altLang="en-US" dirty="0"/>
              <a:t>앨범에는 출시일이 해당 년도인 곡들만 존재한다</a:t>
            </a:r>
            <a:endParaRPr lang="en-US" altLang="ko-KR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6" y="1775147"/>
            <a:ext cx="7485049" cy="4031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89D821-595E-483A-B193-4693A7200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50"/>
          <a:stretch/>
        </p:blipFill>
        <p:spPr>
          <a:xfrm>
            <a:off x="457413" y="872836"/>
            <a:ext cx="7686467" cy="27800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2798C9-BBAA-4110-BC7C-A2E77473631A}"/>
              </a:ext>
            </a:extLst>
          </p:cNvPr>
          <p:cNvCxnSpPr/>
          <p:nvPr/>
        </p:nvCxnSpPr>
        <p:spPr>
          <a:xfrm flipV="1">
            <a:off x="3867325" y="3652911"/>
            <a:ext cx="433321" cy="516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343067" y="27042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6DC06226-2744-4E50-968B-FCC9D5961545}"/>
              </a:ext>
            </a:extLst>
          </p:cNvPr>
          <p:cNvSpPr/>
          <p:nvPr/>
        </p:nvSpPr>
        <p:spPr>
          <a:xfrm>
            <a:off x="1476979" y="184159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916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입력하지 않으면 </a:t>
            </a:r>
            <a:r>
              <a:rPr lang="en-US" altLang="ko-KR" dirty="0"/>
              <a:t>“! </a:t>
            </a:r>
            <a:r>
              <a:rPr lang="ko-KR" altLang="en-US" dirty="0"/>
              <a:t>아이디를 입력해 주세요</a:t>
            </a:r>
            <a:r>
              <a:rPr lang="en-US" altLang="ko-KR" dirty="0"/>
              <a:t>.“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8BAA224-EB1E-42C9-A35D-7A8229AC1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6688" y="2038350"/>
            <a:ext cx="3781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60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</a:t>
            </a:r>
            <a:r>
              <a:rPr lang="en-US" altLang="ko-KR" dirty="0"/>
              <a:t>(</a:t>
            </a:r>
            <a:r>
              <a:rPr lang="ko-KR" altLang="en-US" dirty="0"/>
              <a:t>연도별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재생목록에 추가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해당 앨범에 존재하는 곡들이 재생목록에 추가 된다</a:t>
            </a:r>
            <a:endParaRPr lang="en-US" altLang="ko-KR" dirty="0"/>
          </a:p>
          <a:p>
            <a:r>
              <a:rPr lang="ko-KR" altLang="en-US" dirty="0"/>
              <a:t>내 앨범에 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내 앨범에 해당 연도별 앨범에 존재하는 곡들이 추가된다</a:t>
            </a:r>
            <a:endParaRPr lang="en-US" altLang="ko-KR" dirty="0"/>
          </a:p>
          <a:p>
            <a:r>
              <a:rPr lang="ko-KR" altLang="en-US" dirty="0"/>
              <a:t>다운로드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해당곡들을</a:t>
            </a:r>
            <a:r>
              <a:rPr lang="ko-KR" altLang="en-US" dirty="0"/>
              <a:t> 다운로드 하는 다운로드 화면이 나타난다</a:t>
            </a:r>
            <a:endParaRPr lang="en-US" altLang="ko-KR" dirty="0"/>
          </a:p>
          <a:p>
            <a:r>
              <a:rPr lang="ko-KR" altLang="en-US" dirty="0"/>
              <a:t>공유하기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카카오스토리</a:t>
            </a:r>
            <a:r>
              <a:rPr lang="en-US" altLang="ko-KR" dirty="0"/>
              <a:t>/ </a:t>
            </a:r>
            <a:r>
              <a:rPr lang="ko-KR" altLang="en-US" dirty="0"/>
              <a:t>페이스북</a:t>
            </a:r>
            <a:r>
              <a:rPr lang="en-US" altLang="ko-KR" dirty="0"/>
              <a:t>/ </a:t>
            </a:r>
            <a:r>
              <a:rPr lang="ko-KR" altLang="en-US" dirty="0"/>
              <a:t>트위터</a:t>
            </a:r>
            <a:r>
              <a:rPr lang="en-US" altLang="ko-KR" dirty="0"/>
              <a:t>/ </a:t>
            </a:r>
            <a:r>
              <a:rPr lang="ko-KR" altLang="en-US" dirty="0"/>
              <a:t>링크복사 화면이 나타난다</a:t>
            </a:r>
            <a:endParaRPr lang="en-US" altLang="ko-KR" dirty="0"/>
          </a:p>
          <a:p>
            <a:r>
              <a:rPr lang="ko-KR" altLang="en-US" dirty="0"/>
              <a:t>좋아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클릭시</a:t>
            </a:r>
            <a:r>
              <a:rPr lang="ko-KR" altLang="en-US" dirty="0"/>
              <a:t> 좋아한 음악 카테고리의 뮤직</a:t>
            </a:r>
            <a:r>
              <a:rPr lang="en-US" altLang="ko-KR" dirty="0"/>
              <a:t>PD</a:t>
            </a:r>
            <a:r>
              <a:rPr lang="ko-KR" altLang="en-US" dirty="0"/>
              <a:t>앨범에 해당 앨범이 추가된다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6" y="1775147"/>
            <a:ext cx="7485049" cy="4031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50B318-DEBB-4CB2-8B36-2ECD81A1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67" t="61018" r="4426" b="18543"/>
          <a:stretch/>
        </p:blipFill>
        <p:spPr>
          <a:xfrm>
            <a:off x="6095999" y="3942825"/>
            <a:ext cx="939568" cy="134223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B1FE52-6FFE-438F-B7CD-34BA5624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23" t="73154" r="12133" b="11075"/>
          <a:stretch/>
        </p:blipFill>
        <p:spPr>
          <a:xfrm>
            <a:off x="4024151" y="4514106"/>
            <a:ext cx="956345" cy="10356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08710F-2210-4E88-8185-FDECF1BEEB2F}"/>
              </a:ext>
            </a:extLst>
          </p:cNvPr>
          <p:cNvCxnSpPr>
            <a:cxnSpLocks/>
          </p:cNvCxnSpPr>
          <p:nvPr/>
        </p:nvCxnSpPr>
        <p:spPr>
          <a:xfrm flipH="1">
            <a:off x="7035568" y="4194495"/>
            <a:ext cx="872946" cy="4194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02F3E9-58FB-44F0-8762-675594F0EAA4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980496" y="4874004"/>
            <a:ext cx="1244135" cy="15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9">
            <a:extLst>
              <a:ext uri="{FF2B5EF4-FFF2-40B4-BE49-F238E27FC236}">
                <a16:creationId xmlns:a16="http://schemas.microsoft.com/office/drawing/2014/main" id="{F2223F27-CEDE-421D-A93D-A075322844BD}"/>
              </a:ext>
            </a:extLst>
          </p:cNvPr>
          <p:cNvSpPr/>
          <p:nvPr/>
        </p:nvSpPr>
        <p:spPr>
          <a:xfrm>
            <a:off x="5938116" y="378342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520CEA41-EB12-4ACF-9959-E319FFBDAD00}"/>
              </a:ext>
            </a:extLst>
          </p:cNvPr>
          <p:cNvSpPr/>
          <p:nvPr/>
        </p:nvSpPr>
        <p:spPr>
          <a:xfrm>
            <a:off x="3821679" y="438598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6721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</a:t>
            </a:r>
            <a:r>
              <a:rPr lang="en-US" altLang="ko-KR" dirty="0"/>
              <a:t>(</a:t>
            </a:r>
            <a:r>
              <a:rPr lang="ko-KR" altLang="en-US" dirty="0"/>
              <a:t>연도별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좋아 버튼</a:t>
            </a:r>
            <a:endParaRPr lang="en-US" altLang="ko-KR" dirty="0"/>
          </a:p>
          <a:p>
            <a:r>
              <a:rPr lang="ko-KR" altLang="en-US" dirty="0"/>
              <a:t>좋아 </a:t>
            </a:r>
            <a:r>
              <a:rPr lang="ko-KR" altLang="en-US" dirty="0" err="1"/>
              <a:t>클릭시</a:t>
            </a:r>
            <a:r>
              <a:rPr lang="ko-KR" altLang="en-US" dirty="0"/>
              <a:t> 나타나는 </a:t>
            </a:r>
            <a:r>
              <a:rPr lang="ko-KR" altLang="en-US" dirty="0" err="1"/>
              <a:t>알림창이다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좋아 버튼 </a:t>
            </a:r>
            <a:r>
              <a:rPr lang="ko-KR" altLang="en-US" dirty="0" err="1"/>
              <a:t>클릭시</a:t>
            </a:r>
            <a:r>
              <a:rPr lang="ko-KR" altLang="en-US" dirty="0"/>
              <a:t> 좋아한 음악 페이지의 뮤직 </a:t>
            </a:r>
            <a:r>
              <a:rPr lang="en-US" altLang="ko-KR" dirty="0"/>
              <a:t>PD</a:t>
            </a:r>
            <a:r>
              <a:rPr lang="ko-KR" altLang="en-US" dirty="0"/>
              <a:t>앨범에 해당 앨범이 추가된다</a:t>
            </a:r>
            <a:endParaRPr lang="en-US" altLang="ko-KR" dirty="0"/>
          </a:p>
          <a:p>
            <a:r>
              <a:rPr lang="ko-KR" altLang="en-US" dirty="0"/>
              <a:t>좋아 취소 버튼</a:t>
            </a:r>
            <a:endParaRPr lang="en-US" altLang="ko-KR" dirty="0"/>
          </a:p>
          <a:p>
            <a:r>
              <a:rPr lang="ko-KR" altLang="en-US" dirty="0"/>
              <a:t>좋아 취소 </a:t>
            </a:r>
            <a:r>
              <a:rPr lang="ko-KR" altLang="en-US" dirty="0" err="1"/>
              <a:t>클릭시</a:t>
            </a:r>
            <a:r>
              <a:rPr lang="ko-KR" altLang="en-US" dirty="0"/>
              <a:t> 나타나는 </a:t>
            </a:r>
            <a:r>
              <a:rPr lang="ko-KR" altLang="en-US" dirty="0" err="1"/>
              <a:t>알림창이다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좋아 취소 버튼 </a:t>
            </a:r>
            <a:r>
              <a:rPr lang="ko-KR" altLang="en-US" dirty="0" err="1"/>
              <a:t>클릭시</a:t>
            </a:r>
            <a:r>
              <a:rPr lang="ko-KR" altLang="en-US" dirty="0"/>
              <a:t> 좋아한 음악 페이지의 뮤직 </a:t>
            </a:r>
            <a:r>
              <a:rPr lang="en-US" altLang="ko-KR" dirty="0"/>
              <a:t>PD</a:t>
            </a:r>
            <a:r>
              <a:rPr lang="ko-KR" altLang="en-US" dirty="0"/>
              <a:t>앨범에 해당 앨범이 삭제된다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6" y="1775147"/>
            <a:ext cx="7485049" cy="4031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50B318-DEBB-4CB2-8B36-2ECD81A1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67" t="61018" r="4426" b="18543"/>
          <a:stretch/>
        </p:blipFill>
        <p:spPr>
          <a:xfrm>
            <a:off x="7221272" y="3582097"/>
            <a:ext cx="939568" cy="134223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F2223F27-CEDE-421D-A93D-A075322844BD}"/>
              </a:ext>
            </a:extLst>
          </p:cNvPr>
          <p:cNvSpPr/>
          <p:nvPr/>
        </p:nvSpPr>
        <p:spPr>
          <a:xfrm>
            <a:off x="7119199" y="34930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BD31E-D61B-420F-975A-9B34C51DE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07" t="47349" r="39105" b="36810"/>
          <a:stretch/>
        </p:blipFill>
        <p:spPr>
          <a:xfrm>
            <a:off x="4047077" y="3616207"/>
            <a:ext cx="2717307" cy="104023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174036-D421-4C19-90D5-ED0A8410E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05" t="71749" r="4220" b="23397"/>
          <a:stretch/>
        </p:blipFill>
        <p:spPr>
          <a:xfrm>
            <a:off x="7221271" y="4924336"/>
            <a:ext cx="939569" cy="3187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C640EB-4CD8-4D3E-A867-58548457EE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07" t="47349" r="39105" b="36810"/>
          <a:stretch/>
        </p:blipFill>
        <p:spPr>
          <a:xfrm>
            <a:off x="4084880" y="4992959"/>
            <a:ext cx="2717307" cy="104023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E8F50F-C978-4995-90C0-BE4945C02A44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6764384" y="4136325"/>
            <a:ext cx="456888" cy="116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4BB65CC-37C8-44E1-ACC6-F55A58CD851F}"/>
              </a:ext>
            </a:extLst>
          </p:cNvPr>
          <p:cNvCxnSpPr>
            <a:stCxn id="7" idx="1"/>
            <a:endCxn id="10" idx="3"/>
          </p:cNvCxnSpPr>
          <p:nvPr/>
        </p:nvCxnSpPr>
        <p:spPr>
          <a:xfrm flipH="1">
            <a:off x="6802187" y="5083727"/>
            <a:ext cx="419084" cy="429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9">
            <a:extLst>
              <a:ext uri="{FF2B5EF4-FFF2-40B4-BE49-F238E27FC236}">
                <a16:creationId xmlns:a16="http://schemas.microsoft.com/office/drawing/2014/main" id="{3712BFF8-8E20-4374-BD71-8E4F539192BA}"/>
              </a:ext>
            </a:extLst>
          </p:cNvPr>
          <p:cNvSpPr/>
          <p:nvPr/>
        </p:nvSpPr>
        <p:spPr>
          <a:xfrm>
            <a:off x="3926998" y="34894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D0EF396F-9906-415D-B14C-1DC5502BAFDC}"/>
              </a:ext>
            </a:extLst>
          </p:cNvPr>
          <p:cNvSpPr/>
          <p:nvPr/>
        </p:nvSpPr>
        <p:spPr>
          <a:xfrm>
            <a:off x="3940560" y="492735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99AA21-48A3-49AB-B612-0873B01DDC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19" t="35596" r="58735" b="27229"/>
          <a:stretch/>
        </p:blipFill>
        <p:spPr>
          <a:xfrm>
            <a:off x="471936" y="1641550"/>
            <a:ext cx="3260884" cy="24411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9CBCE9E-8356-4660-B511-CD39DC6F72DE}"/>
              </a:ext>
            </a:extLst>
          </p:cNvPr>
          <p:cNvCxnSpPr>
            <a:cxnSpLocks/>
            <a:stCxn id="4" idx="0"/>
            <a:endCxn id="24" idx="3"/>
          </p:cNvCxnSpPr>
          <p:nvPr/>
        </p:nvCxnSpPr>
        <p:spPr>
          <a:xfrm flipH="1" flipV="1">
            <a:off x="3732820" y="2862148"/>
            <a:ext cx="1672911" cy="7540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9">
            <a:extLst>
              <a:ext uri="{FF2B5EF4-FFF2-40B4-BE49-F238E27FC236}">
                <a16:creationId xmlns:a16="http://schemas.microsoft.com/office/drawing/2014/main" id="{E10596E3-B8A3-49BA-9475-97651365E843}"/>
              </a:ext>
            </a:extLst>
          </p:cNvPr>
          <p:cNvSpPr/>
          <p:nvPr/>
        </p:nvSpPr>
        <p:spPr>
          <a:xfrm>
            <a:off x="382737" y="148366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3155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테마</a:t>
            </a:r>
            <a:r>
              <a:rPr lang="en-US" altLang="ko-KR" dirty="0"/>
              <a:t>(</a:t>
            </a:r>
            <a:r>
              <a:rPr lang="ko-KR" altLang="en-US" dirty="0"/>
              <a:t>매니아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벅스 </a:t>
            </a:r>
            <a:r>
              <a:rPr lang="ko-KR" altLang="en-US" dirty="0" err="1"/>
              <a:t>회원중에</a:t>
            </a:r>
            <a:r>
              <a:rPr lang="ko-KR" altLang="en-US" dirty="0"/>
              <a:t> 음악을 많이 드는 상위 </a:t>
            </a:r>
            <a:r>
              <a:rPr lang="en-US" altLang="ko-KR" dirty="0"/>
              <a:t>2%</a:t>
            </a:r>
            <a:r>
              <a:rPr lang="ko-KR" altLang="en-US" dirty="0"/>
              <a:t> 매니아가 </a:t>
            </a:r>
            <a:r>
              <a:rPr lang="ko-KR" altLang="en-US" dirty="0" err="1"/>
              <a:t>즐겨듣는</a:t>
            </a:r>
            <a:r>
              <a:rPr lang="ko-KR" altLang="en-US" dirty="0"/>
              <a:t> 음악들이 년도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 별로 </a:t>
            </a:r>
            <a:r>
              <a:rPr lang="en-US" altLang="ko-KR" dirty="0"/>
              <a:t>100</a:t>
            </a:r>
            <a:r>
              <a:rPr lang="ko-KR" altLang="en-US" dirty="0"/>
              <a:t>개씩 나타난다</a:t>
            </a:r>
            <a:endParaRPr lang="en-US" altLang="ko-KR" dirty="0"/>
          </a:p>
          <a:p>
            <a:r>
              <a:rPr lang="ko-KR" altLang="en-US" dirty="0"/>
              <a:t>국내 </a:t>
            </a:r>
            <a:r>
              <a:rPr lang="ko-KR" altLang="en-US" dirty="0" err="1"/>
              <a:t>곡별</a:t>
            </a:r>
            <a:r>
              <a:rPr lang="en-US" altLang="ko-KR" dirty="0"/>
              <a:t>/ </a:t>
            </a:r>
            <a:r>
              <a:rPr lang="ko-KR" altLang="en-US" dirty="0"/>
              <a:t>해외 </a:t>
            </a:r>
            <a:r>
              <a:rPr lang="ko-KR" altLang="en-US" dirty="0" err="1"/>
              <a:t>곡별</a:t>
            </a:r>
            <a:r>
              <a:rPr lang="ko-KR" altLang="en-US" dirty="0"/>
              <a:t> 조회가 가능하다</a:t>
            </a:r>
            <a:endParaRPr lang="en-US" altLang="ko-KR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6" y="1775147"/>
            <a:ext cx="7485049" cy="4031604"/>
          </a:xfrm>
          <a:prstGeom prst="rect">
            <a:avLst/>
          </a:prstGeom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id="{2975CC18-6F68-41BC-A7B0-89071F5E2AD5}"/>
              </a:ext>
            </a:extLst>
          </p:cNvPr>
          <p:cNvSpPr/>
          <p:nvPr/>
        </p:nvSpPr>
        <p:spPr>
          <a:xfrm>
            <a:off x="1853535" y="279945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3047B3A0-7381-422D-8078-3719785C29CB}"/>
              </a:ext>
            </a:extLst>
          </p:cNvPr>
          <p:cNvSpPr/>
          <p:nvPr/>
        </p:nvSpPr>
        <p:spPr>
          <a:xfrm>
            <a:off x="3010076" y="31152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8804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아이디와 비밀번호 입력창에 아주 긴 문자를 입력하면 화면 중앙에 </a:t>
            </a:r>
            <a:r>
              <a:rPr lang="en-US" altLang="ko-KR" dirty="0"/>
              <a:t>error </a:t>
            </a:r>
            <a:r>
              <a:rPr lang="ko-KR" altLang="en-US" dirty="0"/>
              <a:t>팝업창이 뜬다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23A86C6-E0A5-4C07-8459-E3CA25B01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7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3945</Words>
  <Application>Microsoft Office PowerPoint</Application>
  <PresentationFormat>와이드스크린</PresentationFormat>
  <Paragraphs>859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6" baseType="lpstr">
      <vt:lpstr>나눔스퀘어라운드 Regular</vt:lpstr>
      <vt:lpstr>맑은 고딕</vt:lpstr>
      <vt:lpstr>Arial</vt:lpstr>
      <vt:lpstr>Office 테마</vt:lpstr>
      <vt:lpstr>PowerPoint 프레젠테이션</vt:lpstr>
      <vt:lpstr>메인화면</vt:lpstr>
      <vt:lpstr>상단 메뉴</vt:lpstr>
      <vt:lpstr>상단 메뉴</vt:lpstr>
      <vt:lpstr>로그인</vt:lpstr>
      <vt:lpstr>로그인</vt:lpstr>
      <vt:lpstr>로그인</vt:lpstr>
      <vt:lpstr>로그인</vt:lpstr>
      <vt:lpstr>로그인</vt:lpstr>
      <vt:lpstr>로그인</vt:lpstr>
      <vt:lpstr>아이디/비밀번호 찾기</vt:lpstr>
      <vt:lpstr>아이디/비밀번호 찾기</vt:lpstr>
      <vt:lpstr>아이디/비밀번호 찾기</vt:lpstr>
      <vt:lpstr>로그인 성공</vt:lpstr>
      <vt:lpstr>정보관리</vt:lpstr>
      <vt:lpstr>정보관리</vt:lpstr>
      <vt:lpstr>회원탈퇴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앨범 상세 정보</vt:lpstr>
      <vt:lpstr>앨범 상세 정보</vt:lpstr>
      <vt:lpstr>앨범 상세 정보</vt:lpstr>
      <vt:lpstr>아티스트 상세 정보</vt:lpstr>
      <vt:lpstr>아티스트 상세 정보</vt:lpstr>
      <vt:lpstr>아티스트 상세 정보</vt:lpstr>
      <vt:lpstr>커넥트</vt:lpstr>
      <vt:lpstr>커넥트</vt:lpstr>
      <vt:lpstr>커넥트</vt:lpstr>
      <vt:lpstr>커넥트</vt:lpstr>
      <vt:lpstr>벅스차트</vt:lpstr>
      <vt:lpstr>벅스차트</vt:lpstr>
      <vt:lpstr>벅스차트</vt:lpstr>
      <vt:lpstr>벅스차트 - 곡</vt:lpstr>
      <vt:lpstr>벅스차트 - 곡</vt:lpstr>
      <vt:lpstr>벅스차트 - 곡</vt:lpstr>
      <vt:lpstr>벅스차트 - 앨범</vt:lpstr>
      <vt:lpstr>벅스차트 – 뮤직PD 앨범</vt:lpstr>
      <vt:lpstr>벅스차트 – 영상</vt:lpstr>
      <vt:lpstr>벅스차트 – 커넥트 곡</vt:lpstr>
      <vt:lpstr>벅스차트 – 커넥트 영상</vt:lpstr>
      <vt:lpstr>최신 음악</vt:lpstr>
      <vt:lpstr>최신 음악</vt:lpstr>
      <vt:lpstr>뮤직4U</vt:lpstr>
      <vt:lpstr>뮤직4U</vt:lpstr>
      <vt:lpstr>장르</vt:lpstr>
      <vt:lpstr>장르</vt:lpstr>
      <vt:lpstr>뮤직포스트</vt:lpstr>
      <vt:lpstr>뮤직포스트</vt:lpstr>
      <vt:lpstr>뮤직포스트</vt:lpstr>
      <vt:lpstr>뮤직포스트</vt:lpstr>
      <vt:lpstr>테마 &gt; 뮤직PD 앨범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테마 &gt; 뮤직PD 앨범 &gt; 뮤직PD 지원하기</vt:lpstr>
      <vt:lpstr>추천 앨범 리뷰</vt:lpstr>
      <vt:lpstr>제작자</vt:lpstr>
      <vt:lpstr>제작자</vt:lpstr>
      <vt:lpstr>제작자</vt:lpstr>
      <vt:lpstr>추천앨범 리뷰</vt:lpstr>
      <vt:lpstr>추천앨범 리뷰</vt:lpstr>
      <vt:lpstr>추천앨범 리뷰</vt:lpstr>
      <vt:lpstr>뮤직PD앨범</vt:lpstr>
      <vt:lpstr>뮤직PD 앨범</vt:lpstr>
      <vt:lpstr>테마(연도별)</vt:lpstr>
      <vt:lpstr>테마(연도별)</vt:lpstr>
      <vt:lpstr>테마(연도별)</vt:lpstr>
      <vt:lpstr>테마(연도별)</vt:lpstr>
      <vt:lpstr>테마(매니아)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전 동훈</cp:lastModifiedBy>
  <cp:revision>226</cp:revision>
  <dcterms:created xsi:type="dcterms:W3CDTF">2018-05-05T00:22:54Z</dcterms:created>
  <dcterms:modified xsi:type="dcterms:W3CDTF">2018-07-08T06:38:08Z</dcterms:modified>
</cp:coreProperties>
</file>